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Fira Sans Bold" charset="1" panose="020B0803050000020004"/>
      <p:regular r:id="rId19"/>
    </p:embeddedFont>
    <p:embeddedFont>
      <p:font typeface="Fira Sans" charset="1" panose="020B0503050000020004"/>
      <p:regular r:id="rId20"/>
    </p:embeddedFont>
    <p:embeddedFont>
      <p:font typeface="Open Sans Bold" charset="1" panose="00000000000000000000"/>
      <p:regular r:id="rId21"/>
    </p:embeddedFont>
    <p:embeddedFont>
      <p:font typeface="Fira Sans Bold Italics" charset="1" panose="020B08030500000200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5.png" Type="http://schemas.openxmlformats.org/officeDocument/2006/relationships/image"/><Relationship Id="rId5" Target="../media/image4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5.png" Type="http://schemas.openxmlformats.org/officeDocument/2006/relationships/image"/><Relationship Id="rId5" Target="../media/image4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14" Target="../media/image23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30.png" Type="http://schemas.openxmlformats.org/officeDocument/2006/relationships/image"/><Relationship Id="rId12" Target="../media/image31.svg" Type="http://schemas.openxmlformats.org/officeDocument/2006/relationships/image"/><Relationship Id="rId2" Target="../media/image2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5665672" y="5827235"/>
            <a:ext cx="7046513" cy="9312442"/>
            <a:chOff x="0" y="0"/>
            <a:chExt cx="9395351" cy="124165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395333" cy="12416536"/>
            </a:xfrm>
            <a:custGeom>
              <a:avLst/>
              <a:gdLst/>
              <a:ahLst/>
              <a:cxnLst/>
              <a:rect r="r" b="b" t="t" l="l"/>
              <a:pathLst>
                <a:path h="12416536" w="9395333">
                  <a:moveTo>
                    <a:pt x="5811266" y="0"/>
                  </a:moveTo>
                  <a:lnTo>
                    <a:pt x="3584067" y="0"/>
                  </a:lnTo>
                  <a:lnTo>
                    <a:pt x="0" y="6208268"/>
                  </a:lnTo>
                  <a:lnTo>
                    <a:pt x="3584067" y="12416536"/>
                  </a:lnTo>
                  <a:lnTo>
                    <a:pt x="5811266" y="12416536"/>
                  </a:lnTo>
                  <a:lnTo>
                    <a:pt x="9395333" y="6208268"/>
                  </a:lnTo>
                  <a:lnTo>
                    <a:pt x="5811266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55851" y="0"/>
            <a:ext cx="18399702" cy="10211834"/>
            <a:chOff x="0" y="0"/>
            <a:chExt cx="24532936" cy="1361577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532971" cy="13615797"/>
            </a:xfrm>
            <a:custGeom>
              <a:avLst/>
              <a:gdLst/>
              <a:ahLst/>
              <a:cxnLst/>
              <a:rect r="r" b="b" t="t" l="l"/>
              <a:pathLst>
                <a:path h="13615797" w="24532971">
                  <a:moveTo>
                    <a:pt x="0" y="0"/>
                  </a:moveTo>
                  <a:lnTo>
                    <a:pt x="24532971" y="0"/>
                  </a:lnTo>
                  <a:lnTo>
                    <a:pt x="24532971" y="13615797"/>
                  </a:lnTo>
                  <a:lnTo>
                    <a:pt x="0" y="13615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" t="0" r="-13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62366"/>
            <a:ext cx="9298587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 b="true">
                <a:solidFill>
                  <a:srgbClr val="FFFF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Organización y Metodología</a:t>
            </a:r>
          </a:p>
        </p:txBody>
      </p:sp>
      <p:sp>
        <p:nvSpPr>
          <p:cNvPr name="Freeform 3" id="3"/>
          <p:cNvSpPr/>
          <p:nvPr/>
        </p:nvSpPr>
        <p:spPr>
          <a:xfrm flipH="false" flipV="true" rot="0">
            <a:off x="9476781" y="-3398818"/>
            <a:ext cx="10904544" cy="6226137"/>
          </a:xfrm>
          <a:custGeom>
            <a:avLst/>
            <a:gdLst/>
            <a:ahLst/>
            <a:cxnLst/>
            <a:rect r="r" b="b" t="t" l="l"/>
            <a:pathLst>
              <a:path h="6226137" w="10904544">
                <a:moveTo>
                  <a:pt x="0" y="6226137"/>
                </a:moveTo>
                <a:lnTo>
                  <a:pt x="10904544" y="6226137"/>
                </a:lnTo>
                <a:lnTo>
                  <a:pt x="10904544" y="0"/>
                </a:lnTo>
                <a:lnTo>
                  <a:pt x="0" y="0"/>
                </a:lnTo>
                <a:lnTo>
                  <a:pt x="0" y="622613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5945" r="0" b="-2594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76555" y="320552"/>
            <a:ext cx="11934889" cy="9645896"/>
          </a:xfrm>
          <a:custGeom>
            <a:avLst/>
            <a:gdLst/>
            <a:ahLst/>
            <a:cxnLst/>
            <a:rect r="r" b="b" t="t" l="l"/>
            <a:pathLst>
              <a:path h="9645896" w="11934889">
                <a:moveTo>
                  <a:pt x="0" y="0"/>
                </a:moveTo>
                <a:lnTo>
                  <a:pt x="11934890" y="0"/>
                </a:lnTo>
                <a:lnTo>
                  <a:pt x="11934890" y="9645896"/>
                </a:lnTo>
                <a:lnTo>
                  <a:pt x="0" y="96458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554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36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90428" y="4914810"/>
            <a:ext cx="4633856" cy="4633856"/>
          </a:xfrm>
          <a:custGeom>
            <a:avLst/>
            <a:gdLst/>
            <a:ahLst/>
            <a:cxnLst/>
            <a:rect r="r" b="b" t="t" l="l"/>
            <a:pathLst>
              <a:path h="4633856" w="4633856">
                <a:moveTo>
                  <a:pt x="0" y="0"/>
                </a:moveTo>
                <a:lnTo>
                  <a:pt x="4633856" y="0"/>
                </a:lnTo>
                <a:lnTo>
                  <a:pt x="4633856" y="4633856"/>
                </a:lnTo>
                <a:lnTo>
                  <a:pt x="0" y="46338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52604" y="1019175"/>
            <a:ext cx="12019453" cy="292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b="true" sz="9600" spc="299">
                <a:solidFill>
                  <a:srgbClr val="FFFF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Prototipo del sistema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36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10800000">
            <a:off x="10644366" y="5939101"/>
            <a:ext cx="9802531" cy="5596924"/>
          </a:xfrm>
          <a:custGeom>
            <a:avLst/>
            <a:gdLst/>
            <a:ahLst/>
            <a:cxnLst/>
            <a:rect r="r" b="b" t="t" l="l"/>
            <a:pathLst>
              <a:path h="5596924" w="9802531">
                <a:moveTo>
                  <a:pt x="9802531" y="5596924"/>
                </a:moveTo>
                <a:lnTo>
                  <a:pt x="0" y="5596924"/>
                </a:lnTo>
                <a:lnTo>
                  <a:pt x="0" y="0"/>
                </a:lnTo>
                <a:lnTo>
                  <a:pt x="9802531" y="0"/>
                </a:lnTo>
                <a:lnTo>
                  <a:pt x="9802531" y="559692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5922" r="0" b="-259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0800000">
            <a:off x="-4440888" y="0"/>
            <a:ext cx="9802531" cy="5596924"/>
          </a:xfrm>
          <a:custGeom>
            <a:avLst/>
            <a:gdLst/>
            <a:ahLst/>
            <a:cxnLst/>
            <a:rect r="r" b="b" t="t" l="l"/>
            <a:pathLst>
              <a:path h="5596924" w="9802531">
                <a:moveTo>
                  <a:pt x="0" y="5596924"/>
                </a:moveTo>
                <a:lnTo>
                  <a:pt x="9802531" y="5596924"/>
                </a:lnTo>
                <a:lnTo>
                  <a:pt x="9802531" y="0"/>
                </a:lnTo>
                <a:lnTo>
                  <a:pt x="0" y="0"/>
                </a:lnTo>
                <a:lnTo>
                  <a:pt x="0" y="559692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5922" r="0" b="-2592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35353" y="4331173"/>
            <a:ext cx="7817294" cy="142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99"/>
              </a:lnSpc>
            </a:pPr>
            <a:r>
              <a:rPr lang="en-US" b="true" sz="9999" spc="298">
                <a:solidFill>
                  <a:srgbClr val="FFFF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Conclusión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36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10800000">
            <a:off x="-734731" y="6421738"/>
            <a:ext cx="9802531" cy="5596924"/>
          </a:xfrm>
          <a:custGeom>
            <a:avLst/>
            <a:gdLst/>
            <a:ahLst/>
            <a:cxnLst/>
            <a:rect r="r" b="b" t="t" l="l"/>
            <a:pathLst>
              <a:path h="5596924" w="9802531">
                <a:moveTo>
                  <a:pt x="9802531" y="5596924"/>
                </a:moveTo>
                <a:lnTo>
                  <a:pt x="0" y="5596924"/>
                </a:lnTo>
                <a:lnTo>
                  <a:pt x="0" y="0"/>
                </a:lnTo>
                <a:lnTo>
                  <a:pt x="9802531" y="0"/>
                </a:lnTo>
                <a:lnTo>
                  <a:pt x="9802531" y="559692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5922" r="0" b="-259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0800000">
            <a:off x="-4440888" y="0"/>
            <a:ext cx="9802531" cy="5596924"/>
          </a:xfrm>
          <a:custGeom>
            <a:avLst/>
            <a:gdLst/>
            <a:ahLst/>
            <a:cxnLst/>
            <a:rect r="r" b="b" t="t" l="l"/>
            <a:pathLst>
              <a:path h="5596924" w="9802531">
                <a:moveTo>
                  <a:pt x="0" y="5596924"/>
                </a:moveTo>
                <a:lnTo>
                  <a:pt x="9802531" y="5596924"/>
                </a:lnTo>
                <a:lnTo>
                  <a:pt x="9802531" y="0"/>
                </a:lnTo>
                <a:lnTo>
                  <a:pt x="0" y="0"/>
                </a:lnTo>
                <a:lnTo>
                  <a:pt x="0" y="559692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5922" r="0" b="-2592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799734" y="3885662"/>
            <a:ext cx="7817294" cy="132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99"/>
              </a:lnSpc>
            </a:pPr>
            <a:r>
              <a:rPr lang="en-US" b="true" sz="9999" spc="298">
                <a:solidFill>
                  <a:srgbClr val="FFFF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¡GRACIAS!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05979" y="987111"/>
            <a:ext cx="2731310" cy="587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1"/>
              </a:lnSpc>
            </a:pPr>
            <a:r>
              <a:rPr lang="en-US" sz="3101" b="tru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Tecnología Luz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1214390" cy="693376"/>
          </a:xfrm>
          <a:custGeom>
            <a:avLst/>
            <a:gdLst/>
            <a:ahLst/>
            <a:cxnLst/>
            <a:rect r="r" b="b" t="t" l="l"/>
            <a:pathLst>
              <a:path h="693376" w="1214390">
                <a:moveTo>
                  <a:pt x="0" y="0"/>
                </a:moveTo>
                <a:lnTo>
                  <a:pt x="1214390" y="0"/>
                </a:lnTo>
                <a:lnTo>
                  <a:pt x="1214390" y="693376"/>
                </a:lnTo>
                <a:lnTo>
                  <a:pt x="0" y="693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5940" r="0" b="-2594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862106" y="-737012"/>
            <a:ext cx="10192926" cy="8828025"/>
            <a:chOff x="0" y="0"/>
            <a:chExt cx="13590568" cy="117707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590524" cy="11770741"/>
            </a:xfrm>
            <a:custGeom>
              <a:avLst/>
              <a:gdLst/>
              <a:ahLst/>
              <a:cxnLst/>
              <a:rect r="r" b="b" t="t" l="l"/>
              <a:pathLst>
                <a:path h="11770741" w="13590524">
                  <a:moveTo>
                    <a:pt x="10192893" y="0"/>
                  </a:moveTo>
                  <a:lnTo>
                    <a:pt x="3397631" y="0"/>
                  </a:lnTo>
                  <a:lnTo>
                    <a:pt x="0" y="5885307"/>
                  </a:lnTo>
                  <a:lnTo>
                    <a:pt x="3397631" y="11770741"/>
                  </a:lnTo>
                  <a:lnTo>
                    <a:pt x="10192893" y="11770741"/>
                  </a:lnTo>
                  <a:lnTo>
                    <a:pt x="13590524" y="5885434"/>
                  </a:lnTo>
                  <a:lnTo>
                    <a:pt x="10192893" y="0"/>
                  </a:lnTo>
                  <a:close/>
                </a:path>
              </a:pathLst>
            </a:custGeom>
            <a:solidFill>
              <a:srgbClr val="86C7ED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862106" y="2398927"/>
            <a:ext cx="9885941" cy="8560779"/>
            <a:chOff x="0" y="0"/>
            <a:chExt cx="13181255" cy="114143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181203" cy="11414379"/>
            </a:xfrm>
            <a:custGeom>
              <a:avLst/>
              <a:gdLst/>
              <a:ahLst/>
              <a:cxnLst/>
              <a:rect r="r" b="b" t="t" l="l"/>
              <a:pathLst>
                <a:path h="11414379" w="13181203">
                  <a:moveTo>
                    <a:pt x="9885934" y="0"/>
                  </a:moveTo>
                  <a:lnTo>
                    <a:pt x="3295269" y="0"/>
                  </a:lnTo>
                  <a:lnTo>
                    <a:pt x="0" y="5707126"/>
                  </a:lnTo>
                  <a:lnTo>
                    <a:pt x="3295269" y="11414379"/>
                  </a:lnTo>
                  <a:lnTo>
                    <a:pt x="9885934" y="11414379"/>
                  </a:lnTo>
                  <a:lnTo>
                    <a:pt x="13181203" y="5707253"/>
                  </a:lnTo>
                  <a:close/>
                </a:path>
              </a:pathLst>
            </a:custGeom>
            <a:blipFill>
              <a:blip r:embed="rId4"/>
              <a:stretch>
                <a:fillRect l="-14987" t="0" r="-14987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15665672" y="5827235"/>
            <a:ext cx="7046513" cy="9312442"/>
            <a:chOff x="0" y="0"/>
            <a:chExt cx="9395351" cy="124165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395333" cy="12416536"/>
            </a:xfrm>
            <a:custGeom>
              <a:avLst/>
              <a:gdLst/>
              <a:ahLst/>
              <a:cxnLst/>
              <a:rect r="r" b="b" t="t" l="l"/>
              <a:pathLst>
                <a:path h="12416536" w="9395333">
                  <a:moveTo>
                    <a:pt x="5811266" y="0"/>
                  </a:moveTo>
                  <a:lnTo>
                    <a:pt x="3584067" y="0"/>
                  </a:lnTo>
                  <a:lnTo>
                    <a:pt x="0" y="6208268"/>
                  </a:lnTo>
                  <a:lnTo>
                    <a:pt x="3584067" y="12416536"/>
                  </a:lnTo>
                  <a:lnTo>
                    <a:pt x="5811266" y="12416536"/>
                  </a:lnTo>
                  <a:lnTo>
                    <a:pt x="9395333" y="6208268"/>
                  </a:lnTo>
                  <a:lnTo>
                    <a:pt x="5811266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-3324946" y="-2515462"/>
            <a:ext cx="10486384" cy="4265369"/>
            <a:chOff x="0" y="0"/>
            <a:chExt cx="13981845" cy="568715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981810" cy="5687060"/>
            </a:xfrm>
            <a:custGeom>
              <a:avLst/>
              <a:gdLst/>
              <a:ahLst/>
              <a:cxnLst/>
              <a:rect r="r" b="b" t="t" l="l"/>
              <a:pathLst>
                <a:path h="5687060" w="13981810">
                  <a:moveTo>
                    <a:pt x="12340209" y="0"/>
                  </a:moveTo>
                  <a:lnTo>
                    <a:pt x="1641602" y="0"/>
                  </a:lnTo>
                  <a:lnTo>
                    <a:pt x="0" y="2843530"/>
                  </a:lnTo>
                  <a:lnTo>
                    <a:pt x="1641602" y="5687060"/>
                  </a:lnTo>
                  <a:lnTo>
                    <a:pt x="12340209" y="5687060"/>
                  </a:lnTo>
                  <a:lnTo>
                    <a:pt x="13981810" y="2843530"/>
                  </a:lnTo>
                  <a:lnTo>
                    <a:pt x="12340209" y="0"/>
                  </a:lnTo>
                  <a:close/>
                </a:path>
              </a:pathLst>
            </a:custGeom>
            <a:solidFill>
              <a:srgbClr val="86C7E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365591" y="332807"/>
            <a:ext cx="5634806" cy="1042581"/>
            <a:chOff x="0" y="0"/>
            <a:chExt cx="7513075" cy="139010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513066" cy="1390142"/>
            </a:xfrm>
            <a:custGeom>
              <a:avLst/>
              <a:gdLst/>
              <a:ahLst/>
              <a:cxnLst/>
              <a:rect r="r" b="b" t="t" l="l"/>
              <a:pathLst>
                <a:path h="1390142" w="7513066">
                  <a:moveTo>
                    <a:pt x="0" y="0"/>
                  </a:moveTo>
                  <a:lnTo>
                    <a:pt x="7513066" y="0"/>
                  </a:lnTo>
                  <a:lnTo>
                    <a:pt x="7513066" y="1390142"/>
                  </a:lnTo>
                  <a:lnTo>
                    <a:pt x="0" y="13901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23" r="0" b="-22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365591" y="8811943"/>
            <a:ext cx="8617177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Presentado por Joaquin Ortiz, Sebastián Huanchicay y Alexander Farías</a:t>
            </a: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338922" y="3876023"/>
            <a:ext cx="10523184" cy="261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50"/>
              </a:lnSpc>
            </a:pPr>
            <a:r>
              <a:rPr lang="en-US" b="true" sz="6317" spc="188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SISTEMA DE GEODIRECCIÓN GUIADA CON REALIDAD AUMENTADA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38922" y="6565450"/>
            <a:ext cx="10523184" cy="334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5"/>
              </a:lnSpc>
            </a:pPr>
            <a:r>
              <a:rPr lang="en-US" sz="1768" spc="52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APLICADO EN LA UNIVERSIDAD ARTURO PRAT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2214" y="4523427"/>
            <a:ext cx="7698840" cy="47625"/>
            <a:chOff x="0" y="0"/>
            <a:chExt cx="10265120" cy="63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286238" cy="84709"/>
            </a:xfrm>
            <a:custGeom>
              <a:avLst/>
              <a:gdLst/>
              <a:ahLst/>
              <a:cxnLst/>
              <a:rect r="r" b="b" t="t" l="l"/>
              <a:pathLst>
                <a:path h="84709" w="10286238">
                  <a:moveTo>
                    <a:pt x="10074656" y="84709"/>
                  </a:moveTo>
                  <a:lnTo>
                    <a:pt x="9989948" y="84709"/>
                  </a:lnTo>
                  <a:cubicBezTo>
                    <a:pt x="9966579" y="84709"/>
                    <a:pt x="9947656" y="65786"/>
                    <a:pt x="9947656" y="42418"/>
                  </a:cubicBezTo>
                  <a:cubicBezTo>
                    <a:pt x="9947656" y="19050"/>
                    <a:pt x="9966579" y="0"/>
                    <a:pt x="9989947" y="0"/>
                  </a:cubicBezTo>
                  <a:lnTo>
                    <a:pt x="10074656" y="0"/>
                  </a:lnTo>
                  <a:cubicBezTo>
                    <a:pt x="10098024" y="0"/>
                    <a:pt x="10116947" y="18923"/>
                    <a:pt x="10116947" y="42291"/>
                  </a:cubicBezTo>
                  <a:cubicBezTo>
                    <a:pt x="10116947" y="65659"/>
                    <a:pt x="10098024" y="84582"/>
                    <a:pt x="10074656" y="84582"/>
                  </a:cubicBezTo>
                  <a:close/>
                  <a:moveTo>
                    <a:pt x="9905365" y="84582"/>
                  </a:moveTo>
                  <a:lnTo>
                    <a:pt x="9820656" y="84582"/>
                  </a:lnTo>
                  <a:cubicBezTo>
                    <a:pt x="9797288" y="84582"/>
                    <a:pt x="9778365" y="65659"/>
                    <a:pt x="9778365" y="42291"/>
                  </a:cubicBezTo>
                  <a:cubicBezTo>
                    <a:pt x="9778365" y="18923"/>
                    <a:pt x="9797288" y="0"/>
                    <a:pt x="9820656" y="0"/>
                  </a:cubicBezTo>
                  <a:lnTo>
                    <a:pt x="9905365" y="0"/>
                  </a:lnTo>
                  <a:cubicBezTo>
                    <a:pt x="9928733" y="0"/>
                    <a:pt x="9947656" y="18923"/>
                    <a:pt x="9947656" y="42291"/>
                  </a:cubicBezTo>
                  <a:cubicBezTo>
                    <a:pt x="9947656" y="65659"/>
                    <a:pt x="9928733" y="84582"/>
                    <a:pt x="9905365" y="84582"/>
                  </a:cubicBezTo>
                  <a:close/>
                  <a:moveTo>
                    <a:pt x="9736075" y="84582"/>
                  </a:moveTo>
                  <a:lnTo>
                    <a:pt x="9651365" y="84582"/>
                  </a:lnTo>
                  <a:cubicBezTo>
                    <a:pt x="9627998" y="84582"/>
                    <a:pt x="9609075" y="65659"/>
                    <a:pt x="9609075" y="42291"/>
                  </a:cubicBezTo>
                  <a:cubicBezTo>
                    <a:pt x="9609075" y="18923"/>
                    <a:pt x="9627870" y="0"/>
                    <a:pt x="9651238" y="0"/>
                  </a:cubicBezTo>
                  <a:lnTo>
                    <a:pt x="9735947" y="0"/>
                  </a:lnTo>
                  <a:cubicBezTo>
                    <a:pt x="9759315" y="0"/>
                    <a:pt x="9778238" y="18923"/>
                    <a:pt x="9778238" y="42291"/>
                  </a:cubicBezTo>
                  <a:cubicBezTo>
                    <a:pt x="9778238" y="65659"/>
                    <a:pt x="9759315" y="84582"/>
                    <a:pt x="9735947" y="84582"/>
                  </a:cubicBezTo>
                  <a:close/>
                  <a:moveTo>
                    <a:pt x="9566656" y="84582"/>
                  </a:moveTo>
                  <a:lnTo>
                    <a:pt x="9481947" y="84582"/>
                  </a:lnTo>
                  <a:cubicBezTo>
                    <a:pt x="9458579" y="84582"/>
                    <a:pt x="9439656" y="65659"/>
                    <a:pt x="9439656" y="42291"/>
                  </a:cubicBezTo>
                  <a:cubicBezTo>
                    <a:pt x="9439656" y="18923"/>
                    <a:pt x="9458579" y="0"/>
                    <a:pt x="9481947" y="0"/>
                  </a:cubicBezTo>
                  <a:lnTo>
                    <a:pt x="9566656" y="0"/>
                  </a:lnTo>
                  <a:cubicBezTo>
                    <a:pt x="9590024" y="0"/>
                    <a:pt x="9608947" y="18923"/>
                    <a:pt x="9608947" y="42291"/>
                  </a:cubicBezTo>
                  <a:cubicBezTo>
                    <a:pt x="9608947" y="65659"/>
                    <a:pt x="9590024" y="84582"/>
                    <a:pt x="9566656" y="84582"/>
                  </a:cubicBezTo>
                  <a:close/>
                  <a:moveTo>
                    <a:pt x="9397365" y="84582"/>
                  </a:moveTo>
                  <a:lnTo>
                    <a:pt x="9312656" y="84582"/>
                  </a:lnTo>
                  <a:cubicBezTo>
                    <a:pt x="9289288" y="84582"/>
                    <a:pt x="9270365" y="65659"/>
                    <a:pt x="9270365" y="42291"/>
                  </a:cubicBezTo>
                  <a:cubicBezTo>
                    <a:pt x="9270365" y="18923"/>
                    <a:pt x="9289288" y="0"/>
                    <a:pt x="9312656" y="0"/>
                  </a:cubicBezTo>
                  <a:lnTo>
                    <a:pt x="9397365" y="0"/>
                  </a:lnTo>
                  <a:cubicBezTo>
                    <a:pt x="9420733" y="0"/>
                    <a:pt x="9439656" y="18923"/>
                    <a:pt x="9439656" y="42291"/>
                  </a:cubicBezTo>
                  <a:cubicBezTo>
                    <a:pt x="9439656" y="65659"/>
                    <a:pt x="9420733" y="84582"/>
                    <a:pt x="9397365" y="84582"/>
                  </a:cubicBezTo>
                  <a:close/>
                  <a:moveTo>
                    <a:pt x="9228075" y="84582"/>
                  </a:moveTo>
                  <a:lnTo>
                    <a:pt x="9143365" y="84582"/>
                  </a:lnTo>
                  <a:cubicBezTo>
                    <a:pt x="9119998" y="84582"/>
                    <a:pt x="9101075" y="65659"/>
                    <a:pt x="9101075" y="42291"/>
                  </a:cubicBezTo>
                  <a:cubicBezTo>
                    <a:pt x="9101075" y="18923"/>
                    <a:pt x="9119870" y="0"/>
                    <a:pt x="9143238" y="0"/>
                  </a:cubicBezTo>
                  <a:lnTo>
                    <a:pt x="9227947" y="0"/>
                  </a:lnTo>
                  <a:cubicBezTo>
                    <a:pt x="9251315" y="0"/>
                    <a:pt x="9270238" y="18923"/>
                    <a:pt x="9270238" y="42291"/>
                  </a:cubicBezTo>
                  <a:cubicBezTo>
                    <a:pt x="9270238" y="65659"/>
                    <a:pt x="9251315" y="84582"/>
                    <a:pt x="9227947" y="84582"/>
                  </a:cubicBezTo>
                  <a:close/>
                  <a:moveTo>
                    <a:pt x="9058656" y="84582"/>
                  </a:moveTo>
                  <a:lnTo>
                    <a:pt x="8973947" y="84582"/>
                  </a:lnTo>
                  <a:cubicBezTo>
                    <a:pt x="8950579" y="84582"/>
                    <a:pt x="8931656" y="65659"/>
                    <a:pt x="8931656" y="42291"/>
                  </a:cubicBezTo>
                  <a:cubicBezTo>
                    <a:pt x="8931656" y="18923"/>
                    <a:pt x="8950579" y="0"/>
                    <a:pt x="8973947" y="0"/>
                  </a:cubicBezTo>
                  <a:lnTo>
                    <a:pt x="9058656" y="0"/>
                  </a:lnTo>
                  <a:cubicBezTo>
                    <a:pt x="9082024" y="0"/>
                    <a:pt x="9100947" y="18923"/>
                    <a:pt x="9100947" y="42291"/>
                  </a:cubicBezTo>
                  <a:cubicBezTo>
                    <a:pt x="9100947" y="65659"/>
                    <a:pt x="9082024" y="84582"/>
                    <a:pt x="9058656" y="84582"/>
                  </a:cubicBezTo>
                  <a:close/>
                  <a:moveTo>
                    <a:pt x="8889365" y="84582"/>
                  </a:moveTo>
                  <a:lnTo>
                    <a:pt x="8804656" y="84582"/>
                  </a:lnTo>
                  <a:cubicBezTo>
                    <a:pt x="8781288" y="84582"/>
                    <a:pt x="8762365" y="65659"/>
                    <a:pt x="8762365" y="42291"/>
                  </a:cubicBezTo>
                  <a:cubicBezTo>
                    <a:pt x="8762365" y="18923"/>
                    <a:pt x="8781288" y="0"/>
                    <a:pt x="8804656" y="0"/>
                  </a:cubicBezTo>
                  <a:lnTo>
                    <a:pt x="8889365" y="0"/>
                  </a:lnTo>
                  <a:cubicBezTo>
                    <a:pt x="8912733" y="0"/>
                    <a:pt x="8931656" y="18923"/>
                    <a:pt x="8931656" y="42291"/>
                  </a:cubicBezTo>
                  <a:cubicBezTo>
                    <a:pt x="8931656" y="65659"/>
                    <a:pt x="8912733" y="84582"/>
                    <a:pt x="8889365" y="84582"/>
                  </a:cubicBezTo>
                  <a:close/>
                  <a:moveTo>
                    <a:pt x="8720075" y="84582"/>
                  </a:moveTo>
                  <a:lnTo>
                    <a:pt x="8635365" y="84582"/>
                  </a:lnTo>
                  <a:cubicBezTo>
                    <a:pt x="8611998" y="84582"/>
                    <a:pt x="8593075" y="65659"/>
                    <a:pt x="8593075" y="42291"/>
                  </a:cubicBezTo>
                  <a:cubicBezTo>
                    <a:pt x="8593075" y="18923"/>
                    <a:pt x="8611870" y="0"/>
                    <a:pt x="8635238" y="0"/>
                  </a:cubicBezTo>
                  <a:lnTo>
                    <a:pt x="8719947" y="0"/>
                  </a:lnTo>
                  <a:cubicBezTo>
                    <a:pt x="8743315" y="0"/>
                    <a:pt x="8762238" y="18923"/>
                    <a:pt x="8762238" y="42291"/>
                  </a:cubicBezTo>
                  <a:cubicBezTo>
                    <a:pt x="8762238" y="65659"/>
                    <a:pt x="8743315" y="84582"/>
                    <a:pt x="8719947" y="84582"/>
                  </a:cubicBezTo>
                  <a:close/>
                  <a:moveTo>
                    <a:pt x="8550656" y="84582"/>
                  </a:moveTo>
                  <a:lnTo>
                    <a:pt x="8465947" y="84582"/>
                  </a:lnTo>
                  <a:cubicBezTo>
                    <a:pt x="8442579" y="84582"/>
                    <a:pt x="8423656" y="65659"/>
                    <a:pt x="8423656" y="42291"/>
                  </a:cubicBezTo>
                  <a:cubicBezTo>
                    <a:pt x="8423656" y="18923"/>
                    <a:pt x="8442579" y="0"/>
                    <a:pt x="8465947" y="0"/>
                  </a:cubicBezTo>
                  <a:lnTo>
                    <a:pt x="8550656" y="0"/>
                  </a:lnTo>
                  <a:cubicBezTo>
                    <a:pt x="8574024" y="0"/>
                    <a:pt x="8592947" y="18923"/>
                    <a:pt x="8592947" y="42291"/>
                  </a:cubicBezTo>
                  <a:cubicBezTo>
                    <a:pt x="8592947" y="65659"/>
                    <a:pt x="8574024" y="84582"/>
                    <a:pt x="8550656" y="84582"/>
                  </a:cubicBezTo>
                  <a:close/>
                  <a:moveTo>
                    <a:pt x="8381365" y="84582"/>
                  </a:moveTo>
                  <a:lnTo>
                    <a:pt x="8296656" y="84582"/>
                  </a:lnTo>
                  <a:cubicBezTo>
                    <a:pt x="8273288" y="84582"/>
                    <a:pt x="8254365" y="65659"/>
                    <a:pt x="8254365" y="42291"/>
                  </a:cubicBezTo>
                  <a:cubicBezTo>
                    <a:pt x="8254365" y="18923"/>
                    <a:pt x="8273288" y="0"/>
                    <a:pt x="8296656" y="0"/>
                  </a:cubicBezTo>
                  <a:lnTo>
                    <a:pt x="8381365" y="0"/>
                  </a:lnTo>
                  <a:cubicBezTo>
                    <a:pt x="8404733" y="0"/>
                    <a:pt x="8423656" y="18923"/>
                    <a:pt x="8423656" y="42291"/>
                  </a:cubicBezTo>
                  <a:cubicBezTo>
                    <a:pt x="8423656" y="65659"/>
                    <a:pt x="8404733" y="84582"/>
                    <a:pt x="8381365" y="84582"/>
                  </a:cubicBezTo>
                  <a:close/>
                  <a:moveTo>
                    <a:pt x="8212075" y="84582"/>
                  </a:moveTo>
                  <a:lnTo>
                    <a:pt x="8127365" y="84582"/>
                  </a:lnTo>
                  <a:cubicBezTo>
                    <a:pt x="8103998" y="84582"/>
                    <a:pt x="8085075" y="65659"/>
                    <a:pt x="8085075" y="42291"/>
                  </a:cubicBezTo>
                  <a:cubicBezTo>
                    <a:pt x="8085075" y="18923"/>
                    <a:pt x="8103870" y="0"/>
                    <a:pt x="8127238" y="0"/>
                  </a:cubicBezTo>
                  <a:lnTo>
                    <a:pt x="8211947" y="0"/>
                  </a:lnTo>
                  <a:cubicBezTo>
                    <a:pt x="8235315" y="0"/>
                    <a:pt x="8254238" y="18923"/>
                    <a:pt x="8254238" y="42291"/>
                  </a:cubicBezTo>
                  <a:cubicBezTo>
                    <a:pt x="8254238" y="65659"/>
                    <a:pt x="8235315" y="84582"/>
                    <a:pt x="8211947" y="84582"/>
                  </a:cubicBezTo>
                  <a:close/>
                  <a:moveTo>
                    <a:pt x="8042656" y="84582"/>
                  </a:moveTo>
                  <a:lnTo>
                    <a:pt x="7957947" y="84582"/>
                  </a:lnTo>
                  <a:cubicBezTo>
                    <a:pt x="7934579" y="84582"/>
                    <a:pt x="7915656" y="65659"/>
                    <a:pt x="7915656" y="42291"/>
                  </a:cubicBezTo>
                  <a:cubicBezTo>
                    <a:pt x="7915656" y="18923"/>
                    <a:pt x="7934579" y="0"/>
                    <a:pt x="7957947" y="0"/>
                  </a:cubicBezTo>
                  <a:lnTo>
                    <a:pt x="8042656" y="0"/>
                  </a:lnTo>
                  <a:cubicBezTo>
                    <a:pt x="8066024" y="0"/>
                    <a:pt x="8084947" y="18923"/>
                    <a:pt x="8084947" y="42291"/>
                  </a:cubicBezTo>
                  <a:cubicBezTo>
                    <a:pt x="8084947" y="65659"/>
                    <a:pt x="8066024" y="84582"/>
                    <a:pt x="8042656" y="84582"/>
                  </a:cubicBezTo>
                  <a:close/>
                  <a:moveTo>
                    <a:pt x="7873365" y="84582"/>
                  </a:moveTo>
                  <a:lnTo>
                    <a:pt x="7788656" y="84582"/>
                  </a:lnTo>
                  <a:cubicBezTo>
                    <a:pt x="7765288" y="84582"/>
                    <a:pt x="7746365" y="65659"/>
                    <a:pt x="7746365" y="42291"/>
                  </a:cubicBezTo>
                  <a:cubicBezTo>
                    <a:pt x="7746365" y="18923"/>
                    <a:pt x="7765288" y="0"/>
                    <a:pt x="7788656" y="0"/>
                  </a:cubicBezTo>
                  <a:lnTo>
                    <a:pt x="7873365" y="0"/>
                  </a:lnTo>
                  <a:cubicBezTo>
                    <a:pt x="7896733" y="0"/>
                    <a:pt x="7915656" y="18923"/>
                    <a:pt x="7915656" y="42291"/>
                  </a:cubicBezTo>
                  <a:cubicBezTo>
                    <a:pt x="7915656" y="65659"/>
                    <a:pt x="7896733" y="84582"/>
                    <a:pt x="7873365" y="84582"/>
                  </a:cubicBezTo>
                  <a:close/>
                  <a:moveTo>
                    <a:pt x="7704075" y="84582"/>
                  </a:moveTo>
                  <a:lnTo>
                    <a:pt x="7619365" y="84582"/>
                  </a:lnTo>
                  <a:cubicBezTo>
                    <a:pt x="7595998" y="84582"/>
                    <a:pt x="7577075" y="65659"/>
                    <a:pt x="7577075" y="42291"/>
                  </a:cubicBezTo>
                  <a:cubicBezTo>
                    <a:pt x="7577075" y="18923"/>
                    <a:pt x="7595870" y="0"/>
                    <a:pt x="7619238" y="0"/>
                  </a:cubicBezTo>
                  <a:lnTo>
                    <a:pt x="7703947" y="0"/>
                  </a:lnTo>
                  <a:cubicBezTo>
                    <a:pt x="7727315" y="0"/>
                    <a:pt x="7746238" y="18923"/>
                    <a:pt x="7746238" y="42291"/>
                  </a:cubicBezTo>
                  <a:cubicBezTo>
                    <a:pt x="7746238" y="65659"/>
                    <a:pt x="7727315" y="84582"/>
                    <a:pt x="7703947" y="84582"/>
                  </a:cubicBezTo>
                  <a:close/>
                  <a:moveTo>
                    <a:pt x="7534656" y="84582"/>
                  </a:moveTo>
                  <a:lnTo>
                    <a:pt x="7449947" y="84582"/>
                  </a:lnTo>
                  <a:cubicBezTo>
                    <a:pt x="7426579" y="84582"/>
                    <a:pt x="7407656" y="65659"/>
                    <a:pt x="7407656" y="42291"/>
                  </a:cubicBezTo>
                  <a:cubicBezTo>
                    <a:pt x="7407656" y="18923"/>
                    <a:pt x="7426579" y="0"/>
                    <a:pt x="7449947" y="0"/>
                  </a:cubicBezTo>
                  <a:lnTo>
                    <a:pt x="7534656" y="0"/>
                  </a:lnTo>
                  <a:cubicBezTo>
                    <a:pt x="7558024" y="0"/>
                    <a:pt x="7576947" y="18923"/>
                    <a:pt x="7576947" y="42291"/>
                  </a:cubicBezTo>
                  <a:cubicBezTo>
                    <a:pt x="7576947" y="65659"/>
                    <a:pt x="7558024" y="84582"/>
                    <a:pt x="7534656" y="84582"/>
                  </a:cubicBezTo>
                  <a:close/>
                  <a:moveTo>
                    <a:pt x="7365365" y="84582"/>
                  </a:moveTo>
                  <a:lnTo>
                    <a:pt x="7280656" y="84582"/>
                  </a:lnTo>
                  <a:cubicBezTo>
                    <a:pt x="7257288" y="84582"/>
                    <a:pt x="7238365" y="65659"/>
                    <a:pt x="7238365" y="42291"/>
                  </a:cubicBezTo>
                  <a:cubicBezTo>
                    <a:pt x="7238365" y="18923"/>
                    <a:pt x="7257288" y="0"/>
                    <a:pt x="7280656" y="0"/>
                  </a:cubicBezTo>
                  <a:lnTo>
                    <a:pt x="7365365" y="0"/>
                  </a:lnTo>
                  <a:cubicBezTo>
                    <a:pt x="7388733" y="0"/>
                    <a:pt x="7407656" y="18923"/>
                    <a:pt x="7407656" y="42291"/>
                  </a:cubicBezTo>
                  <a:cubicBezTo>
                    <a:pt x="7407656" y="65659"/>
                    <a:pt x="7388733" y="84582"/>
                    <a:pt x="7365365" y="84582"/>
                  </a:cubicBezTo>
                  <a:close/>
                  <a:moveTo>
                    <a:pt x="7196075" y="84582"/>
                  </a:moveTo>
                  <a:lnTo>
                    <a:pt x="7111365" y="84582"/>
                  </a:lnTo>
                  <a:cubicBezTo>
                    <a:pt x="7087998" y="84582"/>
                    <a:pt x="7069075" y="65659"/>
                    <a:pt x="7069075" y="42291"/>
                  </a:cubicBezTo>
                  <a:cubicBezTo>
                    <a:pt x="7069075" y="18923"/>
                    <a:pt x="7087870" y="0"/>
                    <a:pt x="7111238" y="0"/>
                  </a:cubicBezTo>
                  <a:lnTo>
                    <a:pt x="7195947" y="0"/>
                  </a:lnTo>
                  <a:cubicBezTo>
                    <a:pt x="7219315" y="0"/>
                    <a:pt x="7238238" y="18923"/>
                    <a:pt x="7238238" y="42291"/>
                  </a:cubicBezTo>
                  <a:cubicBezTo>
                    <a:pt x="7238238" y="65659"/>
                    <a:pt x="7219315" y="84582"/>
                    <a:pt x="7195947" y="84582"/>
                  </a:cubicBezTo>
                  <a:close/>
                  <a:moveTo>
                    <a:pt x="7026656" y="84582"/>
                  </a:moveTo>
                  <a:lnTo>
                    <a:pt x="6941947" y="84582"/>
                  </a:lnTo>
                  <a:cubicBezTo>
                    <a:pt x="6918579" y="84582"/>
                    <a:pt x="6899656" y="65659"/>
                    <a:pt x="6899656" y="42291"/>
                  </a:cubicBezTo>
                  <a:cubicBezTo>
                    <a:pt x="6899656" y="18923"/>
                    <a:pt x="6918579" y="0"/>
                    <a:pt x="6941947" y="0"/>
                  </a:cubicBezTo>
                  <a:lnTo>
                    <a:pt x="7026656" y="0"/>
                  </a:lnTo>
                  <a:cubicBezTo>
                    <a:pt x="7050024" y="0"/>
                    <a:pt x="7068947" y="18923"/>
                    <a:pt x="7068947" y="42291"/>
                  </a:cubicBezTo>
                  <a:cubicBezTo>
                    <a:pt x="7068947" y="65659"/>
                    <a:pt x="7050024" y="84582"/>
                    <a:pt x="7026656" y="84582"/>
                  </a:cubicBezTo>
                  <a:close/>
                  <a:moveTo>
                    <a:pt x="6857365" y="84582"/>
                  </a:moveTo>
                  <a:lnTo>
                    <a:pt x="6772656" y="84582"/>
                  </a:lnTo>
                  <a:cubicBezTo>
                    <a:pt x="6749288" y="84582"/>
                    <a:pt x="6730365" y="65659"/>
                    <a:pt x="6730365" y="42291"/>
                  </a:cubicBezTo>
                  <a:cubicBezTo>
                    <a:pt x="6730365" y="18923"/>
                    <a:pt x="6749288" y="0"/>
                    <a:pt x="6772656" y="0"/>
                  </a:cubicBezTo>
                  <a:lnTo>
                    <a:pt x="6857365" y="0"/>
                  </a:lnTo>
                  <a:cubicBezTo>
                    <a:pt x="6880733" y="0"/>
                    <a:pt x="6899656" y="18923"/>
                    <a:pt x="6899656" y="42291"/>
                  </a:cubicBezTo>
                  <a:cubicBezTo>
                    <a:pt x="6899656" y="65659"/>
                    <a:pt x="6880733" y="84582"/>
                    <a:pt x="6857365" y="84582"/>
                  </a:cubicBezTo>
                  <a:close/>
                  <a:moveTo>
                    <a:pt x="6688075" y="84582"/>
                  </a:moveTo>
                  <a:lnTo>
                    <a:pt x="6603365" y="84582"/>
                  </a:lnTo>
                  <a:cubicBezTo>
                    <a:pt x="6579998" y="84582"/>
                    <a:pt x="6561075" y="65659"/>
                    <a:pt x="6561075" y="42291"/>
                  </a:cubicBezTo>
                  <a:cubicBezTo>
                    <a:pt x="6561075" y="18923"/>
                    <a:pt x="6579870" y="0"/>
                    <a:pt x="6603238" y="0"/>
                  </a:cubicBezTo>
                  <a:lnTo>
                    <a:pt x="6687947" y="0"/>
                  </a:lnTo>
                  <a:cubicBezTo>
                    <a:pt x="6711315" y="0"/>
                    <a:pt x="6730238" y="18923"/>
                    <a:pt x="6730238" y="42291"/>
                  </a:cubicBezTo>
                  <a:cubicBezTo>
                    <a:pt x="6730238" y="65659"/>
                    <a:pt x="6711315" y="84582"/>
                    <a:pt x="6687947" y="84582"/>
                  </a:cubicBezTo>
                  <a:close/>
                  <a:moveTo>
                    <a:pt x="6518656" y="84582"/>
                  </a:moveTo>
                  <a:lnTo>
                    <a:pt x="6433947" y="84582"/>
                  </a:lnTo>
                  <a:cubicBezTo>
                    <a:pt x="6410579" y="84582"/>
                    <a:pt x="6391656" y="65659"/>
                    <a:pt x="6391656" y="42291"/>
                  </a:cubicBezTo>
                  <a:cubicBezTo>
                    <a:pt x="6391656" y="18923"/>
                    <a:pt x="6410579" y="0"/>
                    <a:pt x="6433947" y="0"/>
                  </a:cubicBezTo>
                  <a:lnTo>
                    <a:pt x="6518656" y="0"/>
                  </a:lnTo>
                  <a:cubicBezTo>
                    <a:pt x="6542024" y="0"/>
                    <a:pt x="6560947" y="18923"/>
                    <a:pt x="6560947" y="42291"/>
                  </a:cubicBezTo>
                  <a:cubicBezTo>
                    <a:pt x="6560947" y="65659"/>
                    <a:pt x="6542024" y="84582"/>
                    <a:pt x="6518656" y="84582"/>
                  </a:cubicBezTo>
                  <a:close/>
                  <a:moveTo>
                    <a:pt x="6349365" y="84582"/>
                  </a:moveTo>
                  <a:lnTo>
                    <a:pt x="6264656" y="84582"/>
                  </a:lnTo>
                  <a:cubicBezTo>
                    <a:pt x="6241288" y="84582"/>
                    <a:pt x="6222365" y="65659"/>
                    <a:pt x="6222365" y="42291"/>
                  </a:cubicBezTo>
                  <a:cubicBezTo>
                    <a:pt x="6222365" y="18923"/>
                    <a:pt x="6241288" y="0"/>
                    <a:pt x="6264656" y="0"/>
                  </a:cubicBezTo>
                  <a:lnTo>
                    <a:pt x="6349365" y="0"/>
                  </a:lnTo>
                  <a:cubicBezTo>
                    <a:pt x="6372733" y="0"/>
                    <a:pt x="6391656" y="18923"/>
                    <a:pt x="6391656" y="42291"/>
                  </a:cubicBezTo>
                  <a:cubicBezTo>
                    <a:pt x="6391656" y="65659"/>
                    <a:pt x="6372733" y="84582"/>
                    <a:pt x="6349365" y="84582"/>
                  </a:cubicBezTo>
                  <a:close/>
                  <a:moveTo>
                    <a:pt x="6180074" y="84582"/>
                  </a:moveTo>
                  <a:lnTo>
                    <a:pt x="6095365" y="84582"/>
                  </a:lnTo>
                  <a:cubicBezTo>
                    <a:pt x="6071997" y="84582"/>
                    <a:pt x="6053074" y="65659"/>
                    <a:pt x="6053074" y="42291"/>
                  </a:cubicBezTo>
                  <a:cubicBezTo>
                    <a:pt x="6053074" y="18923"/>
                    <a:pt x="6071870" y="0"/>
                    <a:pt x="6095238" y="0"/>
                  </a:cubicBezTo>
                  <a:lnTo>
                    <a:pt x="6179947" y="0"/>
                  </a:lnTo>
                  <a:cubicBezTo>
                    <a:pt x="6203315" y="0"/>
                    <a:pt x="6222238" y="18923"/>
                    <a:pt x="6222238" y="42291"/>
                  </a:cubicBezTo>
                  <a:cubicBezTo>
                    <a:pt x="6222238" y="65659"/>
                    <a:pt x="6203315" y="84582"/>
                    <a:pt x="6179947" y="84582"/>
                  </a:cubicBezTo>
                  <a:close/>
                  <a:moveTo>
                    <a:pt x="6010656" y="84582"/>
                  </a:moveTo>
                  <a:lnTo>
                    <a:pt x="5925947" y="84582"/>
                  </a:lnTo>
                  <a:cubicBezTo>
                    <a:pt x="5902579" y="84582"/>
                    <a:pt x="5883656" y="65659"/>
                    <a:pt x="5883656" y="42291"/>
                  </a:cubicBezTo>
                  <a:cubicBezTo>
                    <a:pt x="5883656" y="18923"/>
                    <a:pt x="5902579" y="0"/>
                    <a:pt x="5925947" y="0"/>
                  </a:cubicBezTo>
                  <a:lnTo>
                    <a:pt x="6010656" y="0"/>
                  </a:lnTo>
                  <a:cubicBezTo>
                    <a:pt x="6034024" y="0"/>
                    <a:pt x="6052947" y="18923"/>
                    <a:pt x="6052947" y="42291"/>
                  </a:cubicBezTo>
                  <a:cubicBezTo>
                    <a:pt x="6052947" y="65659"/>
                    <a:pt x="6034024" y="84582"/>
                    <a:pt x="6010656" y="84582"/>
                  </a:cubicBezTo>
                  <a:close/>
                  <a:moveTo>
                    <a:pt x="5841365" y="84582"/>
                  </a:moveTo>
                  <a:lnTo>
                    <a:pt x="5756656" y="84582"/>
                  </a:lnTo>
                  <a:cubicBezTo>
                    <a:pt x="5733288" y="84582"/>
                    <a:pt x="5714365" y="65659"/>
                    <a:pt x="5714365" y="42291"/>
                  </a:cubicBezTo>
                  <a:cubicBezTo>
                    <a:pt x="5714365" y="18923"/>
                    <a:pt x="5733288" y="0"/>
                    <a:pt x="5756656" y="0"/>
                  </a:cubicBezTo>
                  <a:lnTo>
                    <a:pt x="5841365" y="0"/>
                  </a:lnTo>
                  <a:cubicBezTo>
                    <a:pt x="5864733" y="0"/>
                    <a:pt x="5883656" y="18923"/>
                    <a:pt x="5883656" y="42291"/>
                  </a:cubicBezTo>
                  <a:cubicBezTo>
                    <a:pt x="5883656" y="65659"/>
                    <a:pt x="5864733" y="84582"/>
                    <a:pt x="5841365" y="84582"/>
                  </a:cubicBezTo>
                  <a:close/>
                  <a:moveTo>
                    <a:pt x="5672074" y="84582"/>
                  </a:moveTo>
                  <a:lnTo>
                    <a:pt x="5587365" y="84582"/>
                  </a:lnTo>
                  <a:cubicBezTo>
                    <a:pt x="5563997" y="84582"/>
                    <a:pt x="5545074" y="65659"/>
                    <a:pt x="5545074" y="42291"/>
                  </a:cubicBezTo>
                  <a:cubicBezTo>
                    <a:pt x="5545074" y="18923"/>
                    <a:pt x="5563870" y="0"/>
                    <a:pt x="5587238" y="0"/>
                  </a:cubicBezTo>
                  <a:lnTo>
                    <a:pt x="5671947" y="0"/>
                  </a:lnTo>
                  <a:cubicBezTo>
                    <a:pt x="5695315" y="0"/>
                    <a:pt x="5714238" y="18923"/>
                    <a:pt x="5714238" y="42291"/>
                  </a:cubicBezTo>
                  <a:cubicBezTo>
                    <a:pt x="5714238" y="65659"/>
                    <a:pt x="5695315" y="84582"/>
                    <a:pt x="5671947" y="84582"/>
                  </a:cubicBezTo>
                  <a:close/>
                  <a:moveTo>
                    <a:pt x="5502656" y="84582"/>
                  </a:moveTo>
                  <a:lnTo>
                    <a:pt x="5417947" y="84582"/>
                  </a:lnTo>
                  <a:cubicBezTo>
                    <a:pt x="5394579" y="84582"/>
                    <a:pt x="5375656" y="65659"/>
                    <a:pt x="5375656" y="42291"/>
                  </a:cubicBezTo>
                  <a:cubicBezTo>
                    <a:pt x="5375656" y="18923"/>
                    <a:pt x="5394579" y="0"/>
                    <a:pt x="5417947" y="0"/>
                  </a:cubicBezTo>
                  <a:lnTo>
                    <a:pt x="5502656" y="0"/>
                  </a:lnTo>
                  <a:cubicBezTo>
                    <a:pt x="5526024" y="0"/>
                    <a:pt x="5544947" y="18923"/>
                    <a:pt x="5544947" y="42291"/>
                  </a:cubicBezTo>
                  <a:cubicBezTo>
                    <a:pt x="5544947" y="65659"/>
                    <a:pt x="5526024" y="84582"/>
                    <a:pt x="5502656" y="84582"/>
                  </a:cubicBezTo>
                  <a:close/>
                  <a:moveTo>
                    <a:pt x="5333365" y="84582"/>
                  </a:moveTo>
                  <a:lnTo>
                    <a:pt x="5248656" y="84582"/>
                  </a:lnTo>
                  <a:cubicBezTo>
                    <a:pt x="5225288" y="84582"/>
                    <a:pt x="5206365" y="65659"/>
                    <a:pt x="5206365" y="42291"/>
                  </a:cubicBezTo>
                  <a:cubicBezTo>
                    <a:pt x="5206365" y="18923"/>
                    <a:pt x="5225288" y="0"/>
                    <a:pt x="5248656" y="0"/>
                  </a:cubicBezTo>
                  <a:lnTo>
                    <a:pt x="5333365" y="0"/>
                  </a:lnTo>
                  <a:cubicBezTo>
                    <a:pt x="5356733" y="0"/>
                    <a:pt x="5375656" y="18923"/>
                    <a:pt x="5375656" y="42291"/>
                  </a:cubicBezTo>
                  <a:cubicBezTo>
                    <a:pt x="5375656" y="65659"/>
                    <a:pt x="5356733" y="84582"/>
                    <a:pt x="5333365" y="84582"/>
                  </a:cubicBezTo>
                  <a:close/>
                  <a:moveTo>
                    <a:pt x="5164074" y="84582"/>
                  </a:moveTo>
                  <a:lnTo>
                    <a:pt x="5079365" y="84582"/>
                  </a:lnTo>
                  <a:cubicBezTo>
                    <a:pt x="5055997" y="84582"/>
                    <a:pt x="5037074" y="65659"/>
                    <a:pt x="5037074" y="42291"/>
                  </a:cubicBezTo>
                  <a:cubicBezTo>
                    <a:pt x="5037074" y="18923"/>
                    <a:pt x="5055870" y="0"/>
                    <a:pt x="5079238" y="0"/>
                  </a:cubicBezTo>
                  <a:lnTo>
                    <a:pt x="5163947" y="0"/>
                  </a:lnTo>
                  <a:cubicBezTo>
                    <a:pt x="5187315" y="0"/>
                    <a:pt x="5206238" y="18923"/>
                    <a:pt x="5206238" y="42291"/>
                  </a:cubicBezTo>
                  <a:cubicBezTo>
                    <a:pt x="5206238" y="65659"/>
                    <a:pt x="5187315" y="84582"/>
                    <a:pt x="5163947" y="84582"/>
                  </a:cubicBezTo>
                  <a:close/>
                  <a:moveTo>
                    <a:pt x="4994656" y="84582"/>
                  </a:moveTo>
                  <a:lnTo>
                    <a:pt x="4909947" y="84582"/>
                  </a:lnTo>
                  <a:cubicBezTo>
                    <a:pt x="4886579" y="84582"/>
                    <a:pt x="4867656" y="65659"/>
                    <a:pt x="4867656" y="42291"/>
                  </a:cubicBezTo>
                  <a:cubicBezTo>
                    <a:pt x="4867656" y="18923"/>
                    <a:pt x="4886579" y="0"/>
                    <a:pt x="4909947" y="0"/>
                  </a:cubicBezTo>
                  <a:lnTo>
                    <a:pt x="4994656" y="0"/>
                  </a:lnTo>
                  <a:cubicBezTo>
                    <a:pt x="5018024" y="0"/>
                    <a:pt x="5036947" y="18923"/>
                    <a:pt x="5036947" y="42291"/>
                  </a:cubicBezTo>
                  <a:cubicBezTo>
                    <a:pt x="5036947" y="65659"/>
                    <a:pt x="5018024" y="84582"/>
                    <a:pt x="4994656" y="84582"/>
                  </a:cubicBezTo>
                  <a:close/>
                  <a:moveTo>
                    <a:pt x="4825365" y="84582"/>
                  </a:moveTo>
                  <a:lnTo>
                    <a:pt x="4740656" y="84582"/>
                  </a:lnTo>
                  <a:cubicBezTo>
                    <a:pt x="4717288" y="84582"/>
                    <a:pt x="4698365" y="65659"/>
                    <a:pt x="4698365" y="42291"/>
                  </a:cubicBezTo>
                  <a:cubicBezTo>
                    <a:pt x="4698365" y="18923"/>
                    <a:pt x="4717288" y="0"/>
                    <a:pt x="4740656" y="0"/>
                  </a:cubicBezTo>
                  <a:lnTo>
                    <a:pt x="4825365" y="0"/>
                  </a:lnTo>
                  <a:cubicBezTo>
                    <a:pt x="4848733" y="0"/>
                    <a:pt x="4867656" y="18923"/>
                    <a:pt x="4867656" y="42291"/>
                  </a:cubicBezTo>
                  <a:cubicBezTo>
                    <a:pt x="4867656" y="65659"/>
                    <a:pt x="4848733" y="84582"/>
                    <a:pt x="4825365" y="84582"/>
                  </a:cubicBezTo>
                  <a:close/>
                  <a:moveTo>
                    <a:pt x="4656074" y="84582"/>
                  </a:moveTo>
                  <a:lnTo>
                    <a:pt x="4571365" y="84582"/>
                  </a:lnTo>
                  <a:cubicBezTo>
                    <a:pt x="4547997" y="84582"/>
                    <a:pt x="4529074" y="65659"/>
                    <a:pt x="4529074" y="42291"/>
                  </a:cubicBezTo>
                  <a:cubicBezTo>
                    <a:pt x="4529074" y="18923"/>
                    <a:pt x="4547870" y="0"/>
                    <a:pt x="4571238" y="0"/>
                  </a:cubicBezTo>
                  <a:lnTo>
                    <a:pt x="4655947" y="0"/>
                  </a:lnTo>
                  <a:cubicBezTo>
                    <a:pt x="4679315" y="0"/>
                    <a:pt x="4698238" y="18923"/>
                    <a:pt x="4698238" y="42291"/>
                  </a:cubicBezTo>
                  <a:cubicBezTo>
                    <a:pt x="4698238" y="65659"/>
                    <a:pt x="4679315" y="84582"/>
                    <a:pt x="4655947" y="84582"/>
                  </a:cubicBezTo>
                  <a:close/>
                  <a:moveTo>
                    <a:pt x="4486656" y="84582"/>
                  </a:moveTo>
                  <a:lnTo>
                    <a:pt x="4401947" y="84582"/>
                  </a:lnTo>
                  <a:cubicBezTo>
                    <a:pt x="4378579" y="84582"/>
                    <a:pt x="4359656" y="65659"/>
                    <a:pt x="4359656" y="42291"/>
                  </a:cubicBezTo>
                  <a:cubicBezTo>
                    <a:pt x="4359656" y="18923"/>
                    <a:pt x="4378579" y="0"/>
                    <a:pt x="4401947" y="0"/>
                  </a:cubicBezTo>
                  <a:lnTo>
                    <a:pt x="4486656" y="0"/>
                  </a:lnTo>
                  <a:cubicBezTo>
                    <a:pt x="4510024" y="0"/>
                    <a:pt x="4528947" y="18923"/>
                    <a:pt x="4528947" y="42291"/>
                  </a:cubicBezTo>
                  <a:cubicBezTo>
                    <a:pt x="4528947" y="65659"/>
                    <a:pt x="4510024" y="84582"/>
                    <a:pt x="4486656" y="84582"/>
                  </a:cubicBezTo>
                  <a:close/>
                  <a:moveTo>
                    <a:pt x="4317365" y="84582"/>
                  </a:moveTo>
                  <a:lnTo>
                    <a:pt x="4232656" y="84582"/>
                  </a:lnTo>
                  <a:cubicBezTo>
                    <a:pt x="4209288" y="84582"/>
                    <a:pt x="4190365" y="65659"/>
                    <a:pt x="4190365" y="42291"/>
                  </a:cubicBezTo>
                  <a:cubicBezTo>
                    <a:pt x="4190365" y="18923"/>
                    <a:pt x="4209288" y="0"/>
                    <a:pt x="4232656" y="0"/>
                  </a:cubicBezTo>
                  <a:lnTo>
                    <a:pt x="4317365" y="0"/>
                  </a:lnTo>
                  <a:cubicBezTo>
                    <a:pt x="4340733" y="0"/>
                    <a:pt x="4359656" y="18923"/>
                    <a:pt x="4359656" y="42291"/>
                  </a:cubicBezTo>
                  <a:cubicBezTo>
                    <a:pt x="4359656" y="65659"/>
                    <a:pt x="4340733" y="84582"/>
                    <a:pt x="4317365" y="84582"/>
                  </a:cubicBezTo>
                  <a:close/>
                  <a:moveTo>
                    <a:pt x="4148074" y="84582"/>
                  </a:moveTo>
                  <a:lnTo>
                    <a:pt x="4063365" y="84582"/>
                  </a:lnTo>
                  <a:cubicBezTo>
                    <a:pt x="4039997" y="84582"/>
                    <a:pt x="4021074" y="65659"/>
                    <a:pt x="4021074" y="42291"/>
                  </a:cubicBezTo>
                  <a:cubicBezTo>
                    <a:pt x="4021074" y="18923"/>
                    <a:pt x="4039870" y="0"/>
                    <a:pt x="4063238" y="0"/>
                  </a:cubicBezTo>
                  <a:lnTo>
                    <a:pt x="4147947" y="0"/>
                  </a:lnTo>
                  <a:cubicBezTo>
                    <a:pt x="4171315" y="0"/>
                    <a:pt x="4190238" y="18923"/>
                    <a:pt x="4190238" y="42291"/>
                  </a:cubicBezTo>
                  <a:cubicBezTo>
                    <a:pt x="4190238" y="65659"/>
                    <a:pt x="4171315" y="84582"/>
                    <a:pt x="4147947" y="84582"/>
                  </a:cubicBezTo>
                  <a:close/>
                  <a:moveTo>
                    <a:pt x="3978656" y="84582"/>
                  </a:moveTo>
                  <a:lnTo>
                    <a:pt x="3893947" y="84582"/>
                  </a:lnTo>
                  <a:cubicBezTo>
                    <a:pt x="3870579" y="84582"/>
                    <a:pt x="3851656" y="65659"/>
                    <a:pt x="3851656" y="42291"/>
                  </a:cubicBezTo>
                  <a:cubicBezTo>
                    <a:pt x="3851656" y="18923"/>
                    <a:pt x="3870579" y="0"/>
                    <a:pt x="3893947" y="0"/>
                  </a:cubicBezTo>
                  <a:lnTo>
                    <a:pt x="3978656" y="0"/>
                  </a:lnTo>
                  <a:cubicBezTo>
                    <a:pt x="4002024" y="0"/>
                    <a:pt x="4020947" y="18923"/>
                    <a:pt x="4020947" y="42291"/>
                  </a:cubicBezTo>
                  <a:cubicBezTo>
                    <a:pt x="4020947" y="65659"/>
                    <a:pt x="4002024" y="84582"/>
                    <a:pt x="3978656" y="84582"/>
                  </a:cubicBezTo>
                  <a:close/>
                  <a:moveTo>
                    <a:pt x="3809365" y="84582"/>
                  </a:moveTo>
                  <a:lnTo>
                    <a:pt x="3724656" y="84582"/>
                  </a:lnTo>
                  <a:cubicBezTo>
                    <a:pt x="3701288" y="84582"/>
                    <a:pt x="3682365" y="65659"/>
                    <a:pt x="3682365" y="42291"/>
                  </a:cubicBezTo>
                  <a:cubicBezTo>
                    <a:pt x="3682365" y="18923"/>
                    <a:pt x="3701288" y="0"/>
                    <a:pt x="3724656" y="0"/>
                  </a:cubicBezTo>
                  <a:lnTo>
                    <a:pt x="3809365" y="0"/>
                  </a:lnTo>
                  <a:cubicBezTo>
                    <a:pt x="3832733" y="0"/>
                    <a:pt x="3851656" y="18923"/>
                    <a:pt x="3851656" y="42291"/>
                  </a:cubicBezTo>
                  <a:cubicBezTo>
                    <a:pt x="3851656" y="65659"/>
                    <a:pt x="3832733" y="84582"/>
                    <a:pt x="3809365" y="84582"/>
                  </a:cubicBezTo>
                  <a:close/>
                  <a:moveTo>
                    <a:pt x="3640074" y="84582"/>
                  </a:moveTo>
                  <a:lnTo>
                    <a:pt x="3555365" y="84582"/>
                  </a:lnTo>
                  <a:cubicBezTo>
                    <a:pt x="3531997" y="84582"/>
                    <a:pt x="3513074" y="65659"/>
                    <a:pt x="3513074" y="42291"/>
                  </a:cubicBezTo>
                  <a:cubicBezTo>
                    <a:pt x="3513074" y="18923"/>
                    <a:pt x="3531870" y="0"/>
                    <a:pt x="3555238" y="0"/>
                  </a:cubicBezTo>
                  <a:lnTo>
                    <a:pt x="3639947" y="0"/>
                  </a:lnTo>
                  <a:cubicBezTo>
                    <a:pt x="3663315" y="0"/>
                    <a:pt x="3682238" y="18923"/>
                    <a:pt x="3682238" y="42291"/>
                  </a:cubicBezTo>
                  <a:cubicBezTo>
                    <a:pt x="3682238" y="65659"/>
                    <a:pt x="3663315" y="84582"/>
                    <a:pt x="3639947" y="84582"/>
                  </a:cubicBezTo>
                  <a:close/>
                  <a:moveTo>
                    <a:pt x="3470656" y="84582"/>
                  </a:moveTo>
                  <a:lnTo>
                    <a:pt x="3385947" y="84582"/>
                  </a:lnTo>
                  <a:cubicBezTo>
                    <a:pt x="3362579" y="84582"/>
                    <a:pt x="3343656" y="65659"/>
                    <a:pt x="3343656" y="42291"/>
                  </a:cubicBezTo>
                  <a:cubicBezTo>
                    <a:pt x="3343656" y="18923"/>
                    <a:pt x="3362579" y="0"/>
                    <a:pt x="3385947" y="0"/>
                  </a:cubicBezTo>
                  <a:lnTo>
                    <a:pt x="3470656" y="0"/>
                  </a:lnTo>
                  <a:cubicBezTo>
                    <a:pt x="3494024" y="0"/>
                    <a:pt x="3512947" y="18923"/>
                    <a:pt x="3512947" y="42291"/>
                  </a:cubicBezTo>
                  <a:cubicBezTo>
                    <a:pt x="3512947" y="65659"/>
                    <a:pt x="3494024" y="84582"/>
                    <a:pt x="3470656" y="84582"/>
                  </a:cubicBezTo>
                  <a:close/>
                  <a:moveTo>
                    <a:pt x="3301365" y="84582"/>
                  </a:moveTo>
                  <a:lnTo>
                    <a:pt x="3216656" y="84582"/>
                  </a:lnTo>
                  <a:cubicBezTo>
                    <a:pt x="3193288" y="84582"/>
                    <a:pt x="3174365" y="65659"/>
                    <a:pt x="3174365" y="42291"/>
                  </a:cubicBezTo>
                  <a:cubicBezTo>
                    <a:pt x="3174365" y="18923"/>
                    <a:pt x="3193288" y="0"/>
                    <a:pt x="3216656" y="0"/>
                  </a:cubicBezTo>
                  <a:lnTo>
                    <a:pt x="3301365" y="0"/>
                  </a:lnTo>
                  <a:cubicBezTo>
                    <a:pt x="3324733" y="0"/>
                    <a:pt x="3343656" y="18923"/>
                    <a:pt x="3343656" y="42291"/>
                  </a:cubicBezTo>
                  <a:cubicBezTo>
                    <a:pt x="3343656" y="65659"/>
                    <a:pt x="3324733" y="84582"/>
                    <a:pt x="3301365" y="84582"/>
                  </a:cubicBezTo>
                  <a:close/>
                  <a:moveTo>
                    <a:pt x="3132074" y="84582"/>
                  </a:moveTo>
                  <a:lnTo>
                    <a:pt x="3047365" y="84582"/>
                  </a:lnTo>
                  <a:cubicBezTo>
                    <a:pt x="3023997" y="84582"/>
                    <a:pt x="3005074" y="65659"/>
                    <a:pt x="3005074" y="42291"/>
                  </a:cubicBezTo>
                  <a:cubicBezTo>
                    <a:pt x="3005074" y="18923"/>
                    <a:pt x="3023870" y="0"/>
                    <a:pt x="3047238" y="0"/>
                  </a:cubicBezTo>
                  <a:lnTo>
                    <a:pt x="3131947" y="0"/>
                  </a:lnTo>
                  <a:cubicBezTo>
                    <a:pt x="3155315" y="0"/>
                    <a:pt x="3174238" y="18923"/>
                    <a:pt x="3174238" y="42291"/>
                  </a:cubicBezTo>
                  <a:cubicBezTo>
                    <a:pt x="3174238" y="65659"/>
                    <a:pt x="3155315" y="84582"/>
                    <a:pt x="3131947" y="84582"/>
                  </a:cubicBezTo>
                  <a:close/>
                  <a:moveTo>
                    <a:pt x="2962656" y="84582"/>
                  </a:moveTo>
                  <a:lnTo>
                    <a:pt x="2877947" y="84582"/>
                  </a:lnTo>
                  <a:cubicBezTo>
                    <a:pt x="2854579" y="84582"/>
                    <a:pt x="2835656" y="65659"/>
                    <a:pt x="2835656" y="42291"/>
                  </a:cubicBezTo>
                  <a:cubicBezTo>
                    <a:pt x="2835656" y="18923"/>
                    <a:pt x="2854579" y="0"/>
                    <a:pt x="2877947" y="0"/>
                  </a:cubicBezTo>
                  <a:lnTo>
                    <a:pt x="2962656" y="0"/>
                  </a:lnTo>
                  <a:cubicBezTo>
                    <a:pt x="2986024" y="0"/>
                    <a:pt x="3004947" y="18923"/>
                    <a:pt x="3004947" y="42291"/>
                  </a:cubicBezTo>
                  <a:cubicBezTo>
                    <a:pt x="3004947" y="65659"/>
                    <a:pt x="2986024" y="84582"/>
                    <a:pt x="2962656" y="84582"/>
                  </a:cubicBezTo>
                  <a:close/>
                  <a:moveTo>
                    <a:pt x="2793365" y="84582"/>
                  </a:moveTo>
                  <a:lnTo>
                    <a:pt x="2708656" y="84582"/>
                  </a:lnTo>
                  <a:cubicBezTo>
                    <a:pt x="2685288" y="84582"/>
                    <a:pt x="2666365" y="65659"/>
                    <a:pt x="2666365" y="42291"/>
                  </a:cubicBezTo>
                  <a:cubicBezTo>
                    <a:pt x="2666365" y="18923"/>
                    <a:pt x="2685288" y="0"/>
                    <a:pt x="2708656" y="0"/>
                  </a:cubicBezTo>
                  <a:lnTo>
                    <a:pt x="2793365" y="0"/>
                  </a:lnTo>
                  <a:cubicBezTo>
                    <a:pt x="2816733" y="0"/>
                    <a:pt x="2835656" y="18923"/>
                    <a:pt x="2835656" y="42291"/>
                  </a:cubicBezTo>
                  <a:cubicBezTo>
                    <a:pt x="2835656" y="65659"/>
                    <a:pt x="2816733" y="84582"/>
                    <a:pt x="2793365" y="84582"/>
                  </a:cubicBezTo>
                  <a:close/>
                  <a:moveTo>
                    <a:pt x="2624074" y="84582"/>
                  </a:moveTo>
                  <a:lnTo>
                    <a:pt x="2539365" y="84582"/>
                  </a:lnTo>
                  <a:cubicBezTo>
                    <a:pt x="2515997" y="84582"/>
                    <a:pt x="2497074" y="65659"/>
                    <a:pt x="2497074" y="42291"/>
                  </a:cubicBezTo>
                  <a:cubicBezTo>
                    <a:pt x="2497074" y="18923"/>
                    <a:pt x="2515870" y="0"/>
                    <a:pt x="2539238" y="0"/>
                  </a:cubicBezTo>
                  <a:lnTo>
                    <a:pt x="2623947" y="0"/>
                  </a:lnTo>
                  <a:cubicBezTo>
                    <a:pt x="2647315" y="0"/>
                    <a:pt x="2666238" y="18923"/>
                    <a:pt x="2666238" y="42291"/>
                  </a:cubicBezTo>
                  <a:cubicBezTo>
                    <a:pt x="2666238" y="65659"/>
                    <a:pt x="2647315" y="84582"/>
                    <a:pt x="2623947" y="84582"/>
                  </a:cubicBezTo>
                  <a:close/>
                  <a:moveTo>
                    <a:pt x="2454656" y="84582"/>
                  </a:moveTo>
                  <a:lnTo>
                    <a:pt x="2369947" y="84582"/>
                  </a:lnTo>
                  <a:cubicBezTo>
                    <a:pt x="2346579" y="84582"/>
                    <a:pt x="2327656" y="65659"/>
                    <a:pt x="2327656" y="42291"/>
                  </a:cubicBezTo>
                  <a:cubicBezTo>
                    <a:pt x="2327656" y="18923"/>
                    <a:pt x="2346579" y="0"/>
                    <a:pt x="2369947" y="0"/>
                  </a:cubicBezTo>
                  <a:lnTo>
                    <a:pt x="2454656" y="0"/>
                  </a:lnTo>
                  <a:cubicBezTo>
                    <a:pt x="2478024" y="0"/>
                    <a:pt x="2496947" y="18923"/>
                    <a:pt x="2496947" y="42291"/>
                  </a:cubicBezTo>
                  <a:cubicBezTo>
                    <a:pt x="2496947" y="65659"/>
                    <a:pt x="2478024" y="84582"/>
                    <a:pt x="2454656" y="84582"/>
                  </a:cubicBezTo>
                  <a:close/>
                  <a:moveTo>
                    <a:pt x="2285365" y="84582"/>
                  </a:moveTo>
                  <a:lnTo>
                    <a:pt x="2200656" y="84582"/>
                  </a:lnTo>
                  <a:cubicBezTo>
                    <a:pt x="2177288" y="84582"/>
                    <a:pt x="2158365" y="65659"/>
                    <a:pt x="2158365" y="42291"/>
                  </a:cubicBezTo>
                  <a:cubicBezTo>
                    <a:pt x="2158365" y="18923"/>
                    <a:pt x="2177288" y="0"/>
                    <a:pt x="2200656" y="0"/>
                  </a:cubicBezTo>
                  <a:lnTo>
                    <a:pt x="2285365" y="0"/>
                  </a:lnTo>
                  <a:cubicBezTo>
                    <a:pt x="2308733" y="0"/>
                    <a:pt x="2327656" y="18923"/>
                    <a:pt x="2327656" y="42291"/>
                  </a:cubicBezTo>
                  <a:cubicBezTo>
                    <a:pt x="2327656" y="65659"/>
                    <a:pt x="2308733" y="84582"/>
                    <a:pt x="2285365" y="84582"/>
                  </a:cubicBezTo>
                  <a:close/>
                  <a:moveTo>
                    <a:pt x="2116074" y="84582"/>
                  </a:moveTo>
                  <a:lnTo>
                    <a:pt x="2031365" y="84582"/>
                  </a:lnTo>
                  <a:cubicBezTo>
                    <a:pt x="2007997" y="84582"/>
                    <a:pt x="1989074" y="65659"/>
                    <a:pt x="1989074" y="42291"/>
                  </a:cubicBezTo>
                  <a:cubicBezTo>
                    <a:pt x="1989074" y="18923"/>
                    <a:pt x="2007870" y="0"/>
                    <a:pt x="2031238" y="0"/>
                  </a:cubicBezTo>
                  <a:lnTo>
                    <a:pt x="2115947" y="0"/>
                  </a:lnTo>
                  <a:cubicBezTo>
                    <a:pt x="2139315" y="0"/>
                    <a:pt x="2158238" y="18923"/>
                    <a:pt x="2158238" y="42291"/>
                  </a:cubicBezTo>
                  <a:cubicBezTo>
                    <a:pt x="2158238" y="65659"/>
                    <a:pt x="2139315" y="84582"/>
                    <a:pt x="2115947" y="84582"/>
                  </a:cubicBezTo>
                  <a:close/>
                  <a:moveTo>
                    <a:pt x="1946656" y="84582"/>
                  </a:moveTo>
                  <a:lnTo>
                    <a:pt x="1861947" y="84582"/>
                  </a:lnTo>
                  <a:cubicBezTo>
                    <a:pt x="1838579" y="84582"/>
                    <a:pt x="1819656" y="65659"/>
                    <a:pt x="1819656" y="42291"/>
                  </a:cubicBezTo>
                  <a:cubicBezTo>
                    <a:pt x="1819656" y="18923"/>
                    <a:pt x="1838579" y="0"/>
                    <a:pt x="1861947" y="0"/>
                  </a:cubicBezTo>
                  <a:lnTo>
                    <a:pt x="1946656" y="0"/>
                  </a:lnTo>
                  <a:cubicBezTo>
                    <a:pt x="1970024" y="0"/>
                    <a:pt x="1988947" y="18923"/>
                    <a:pt x="1988947" y="42291"/>
                  </a:cubicBezTo>
                  <a:cubicBezTo>
                    <a:pt x="1988947" y="65659"/>
                    <a:pt x="1970024" y="84582"/>
                    <a:pt x="1946656" y="84582"/>
                  </a:cubicBezTo>
                  <a:close/>
                  <a:moveTo>
                    <a:pt x="1777365" y="84582"/>
                  </a:moveTo>
                  <a:lnTo>
                    <a:pt x="1692656" y="84582"/>
                  </a:lnTo>
                  <a:cubicBezTo>
                    <a:pt x="1669288" y="84582"/>
                    <a:pt x="1650365" y="65659"/>
                    <a:pt x="1650365" y="42291"/>
                  </a:cubicBezTo>
                  <a:cubicBezTo>
                    <a:pt x="1650365" y="18923"/>
                    <a:pt x="1669288" y="0"/>
                    <a:pt x="1692656" y="0"/>
                  </a:cubicBezTo>
                  <a:lnTo>
                    <a:pt x="1777365" y="0"/>
                  </a:lnTo>
                  <a:cubicBezTo>
                    <a:pt x="1800733" y="0"/>
                    <a:pt x="1819656" y="18923"/>
                    <a:pt x="1819656" y="42291"/>
                  </a:cubicBezTo>
                  <a:cubicBezTo>
                    <a:pt x="1819656" y="65659"/>
                    <a:pt x="1800733" y="84582"/>
                    <a:pt x="1777365" y="84582"/>
                  </a:cubicBezTo>
                  <a:close/>
                  <a:moveTo>
                    <a:pt x="1608074" y="84582"/>
                  </a:moveTo>
                  <a:lnTo>
                    <a:pt x="1523365" y="84582"/>
                  </a:lnTo>
                  <a:cubicBezTo>
                    <a:pt x="1499997" y="84582"/>
                    <a:pt x="1481074" y="65659"/>
                    <a:pt x="1481074" y="42291"/>
                  </a:cubicBezTo>
                  <a:cubicBezTo>
                    <a:pt x="1481074" y="18923"/>
                    <a:pt x="1499870" y="0"/>
                    <a:pt x="1523238" y="0"/>
                  </a:cubicBezTo>
                  <a:lnTo>
                    <a:pt x="1607947" y="0"/>
                  </a:lnTo>
                  <a:cubicBezTo>
                    <a:pt x="1631315" y="0"/>
                    <a:pt x="1650238" y="18923"/>
                    <a:pt x="1650238" y="42291"/>
                  </a:cubicBezTo>
                  <a:cubicBezTo>
                    <a:pt x="1650238" y="65659"/>
                    <a:pt x="1631315" y="84582"/>
                    <a:pt x="1607947" y="84582"/>
                  </a:cubicBezTo>
                  <a:close/>
                  <a:moveTo>
                    <a:pt x="1438656" y="84582"/>
                  </a:moveTo>
                  <a:lnTo>
                    <a:pt x="1353947" y="84582"/>
                  </a:lnTo>
                  <a:cubicBezTo>
                    <a:pt x="1330579" y="84582"/>
                    <a:pt x="1311656" y="65659"/>
                    <a:pt x="1311656" y="42291"/>
                  </a:cubicBezTo>
                  <a:cubicBezTo>
                    <a:pt x="1311656" y="18923"/>
                    <a:pt x="1330579" y="0"/>
                    <a:pt x="1353947" y="0"/>
                  </a:cubicBezTo>
                  <a:lnTo>
                    <a:pt x="1438656" y="0"/>
                  </a:lnTo>
                  <a:cubicBezTo>
                    <a:pt x="1462024" y="0"/>
                    <a:pt x="1480947" y="18923"/>
                    <a:pt x="1480947" y="42291"/>
                  </a:cubicBezTo>
                  <a:cubicBezTo>
                    <a:pt x="1480947" y="65659"/>
                    <a:pt x="1462024" y="84582"/>
                    <a:pt x="1438656" y="84582"/>
                  </a:cubicBezTo>
                  <a:close/>
                  <a:moveTo>
                    <a:pt x="1269365" y="84582"/>
                  </a:moveTo>
                  <a:lnTo>
                    <a:pt x="1184656" y="84582"/>
                  </a:lnTo>
                  <a:cubicBezTo>
                    <a:pt x="1161288" y="84582"/>
                    <a:pt x="1142365" y="65659"/>
                    <a:pt x="1142365" y="42291"/>
                  </a:cubicBezTo>
                  <a:cubicBezTo>
                    <a:pt x="1142365" y="18923"/>
                    <a:pt x="1161288" y="0"/>
                    <a:pt x="1184656" y="0"/>
                  </a:cubicBezTo>
                  <a:lnTo>
                    <a:pt x="1269365" y="0"/>
                  </a:lnTo>
                  <a:cubicBezTo>
                    <a:pt x="1292733" y="0"/>
                    <a:pt x="1311656" y="18923"/>
                    <a:pt x="1311656" y="42291"/>
                  </a:cubicBezTo>
                  <a:cubicBezTo>
                    <a:pt x="1311656" y="65659"/>
                    <a:pt x="1292733" y="84582"/>
                    <a:pt x="1269365" y="84582"/>
                  </a:cubicBezTo>
                  <a:close/>
                  <a:moveTo>
                    <a:pt x="1100074" y="84582"/>
                  </a:moveTo>
                  <a:lnTo>
                    <a:pt x="1015238" y="84582"/>
                  </a:lnTo>
                  <a:cubicBezTo>
                    <a:pt x="991870" y="84582"/>
                    <a:pt x="972947" y="65659"/>
                    <a:pt x="972947" y="42291"/>
                  </a:cubicBezTo>
                  <a:cubicBezTo>
                    <a:pt x="972947" y="18923"/>
                    <a:pt x="991870" y="0"/>
                    <a:pt x="1015238" y="0"/>
                  </a:cubicBezTo>
                  <a:lnTo>
                    <a:pt x="1099947" y="0"/>
                  </a:lnTo>
                  <a:cubicBezTo>
                    <a:pt x="1123315" y="0"/>
                    <a:pt x="1142238" y="18923"/>
                    <a:pt x="1142238" y="42291"/>
                  </a:cubicBezTo>
                  <a:cubicBezTo>
                    <a:pt x="1142238" y="65659"/>
                    <a:pt x="1123315" y="84582"/>
                    <a:pt x="1099947" y="84582"/>
                  </a:cubicBezTo>
                  <a:close/>
                  <a:moveTo>
                    <a:pt x="930656" y="84582"/>
                  </a:moveTo>
                  <a:lnTo>
                    <a:pt x="845947" y="84582"/>
                  </a:lnTo>
                  <a:cubicBezTo>
                    <a:pt x="822579" y="84582"/>
                    <a:pt x="803656" y="65659"/>
                    <a:pt x="803656" y="42291"/>
                  </a:cubicBezTo>
                  <a:cubicBezTo>
                    <a:pt x="803656" y="18923"/>
                    <a:pt x="822579" y="0"/>
                    <a:pt x="845947" y="0"/>
                  </a:cubicBezTo>
                  <a:lnTo>
                    <a:pt x="930656" y="0"/>
                  </a:lnTo>
                  <a:cubicBezTo>
                    <a:pt x="954024" y="0"/>
                    <a:pt x="972947" y="18923"/>
                    <a:pt x="972947" y="42291"/>
                  </a:cubicBezTo>
                  <a:cubicBezTo>
                    <a:pt x="972947" y="65659"/>
                    <a:pt x="954024" y="84582"/>
                    <a:pt x="930656" y="84582"/>
                  </a:cubicBezTo>
                  <a:close/>
                  <a:moveTo>
                    <a:pt x="761365" y="84582"/>
                  </a:moveTo>
                  <a:lnTo>
                    <a:pt x="676656" y="84582"/>
                  </a:lnTo>
                  <a:cubicBezTo>
                    <a:pt x="653288" y="84582"/>
                    <a:pt x="634365" y="65659"/>
                    <a:pt x="634365" y="42291"/>
                  </a:cubicBezTo>
                  <a:cubicBezTo>
                    <a:pt x="634365" y="18923"/>
                    <a:pt x="653288" y="0"/>
                    <a:pt x="676656" y="0"/>
                  </a:cubicBezTo>
                  <a:lnTo>
                    <a:pt x="761365" y="0"/>
                  </a:lnTo>
                  <a:cubicBezTo>
                    <a:pt x="784733" y="0"/>
                    <a:pt x="803656" y="18923"/>
                    <a:pt x="803656" y="42291"/>
                  </a:cubicBezTo>
                  <a:cubicBezTo>
                    <a:pt x="803656" y="65659"/>
                    <a:pt x="784733" y="84582"/>
                    <a:pt x="761365" y="84582"/>
                  </a:cubicBezTo>
                  <a:close/>
                  <a:moveTo>
                    <a:pt x="592074" y="84582"/>
                  </a:moveTo>
                  <a:lnTo>
                    <a:pt x="507238" y="84582"/>
                  </a:lnTo>
                  <a:cubicBezTo>
                    <a:pt x="483870" y="84582"/>
                    <a:pt x="464947" y="65659"/>
                    <a:pt x="464947" y="42291"/>
                  </a:cubicBezTo>
                  <a:cubicBezTo>
                    <a:pt x="464947" y="18923"/>
                    <a:pt x="483870" y="0"/>
                    <a:pt x="507238" y="0"/>
                  </a:cubicBezTo>
                  <a:lnTo>
                    <a:pt x="591947" y="0"/>
                  </a:lnTo>
                  <a:cubicBezTo>
                    <a:pt x="615315" y="0"/>
                    <a:pt x="634238" y="18923"/>
                    <a:pt x="634238" y="42291"/>
                  </a:cubicBezTo>
                  <a:cubicBezTo>
                    <a:pt x="634238" y="65659"/>
                    <a:pt x="615315" y="84582"/>
                    <a:pt x="591947" y="84582"/>
                  </a:cubicBezTo>
                  <a:close/>
                  <a:moveTo>
                    <a:pt x="422656" y="84582"/>
                  </a:moveTo>
                  <a:lnTo>
                    <a:pt x="337947" y="84582"/>
                  </a:lnTo>
                  <a:cubicBezTo>
                    <a:pt x="314579" y="84582"/>
                    <a:pt x="295656" y="65659"/>
                    <a:pt x="295656" y="42291"/>
                  </a:cubicBezTo>
                  <a:cubicBezTo>
                    <a:pt x="295656" y="18923"/>
                    <a:pt x="314579" y="0"/>
                    <a:pt x="337947" y="0"/>
                  </a:cubicBezTo>
                  <a:lnTo>
                    <a:pt x="422656" y="0"/>
                  </a:lnTo>
                  <a:cubicBezTo>
                    <a:pt x="446024" y="0"/>
                    <a:pt x="464947" y="18923"/>
                    <a:pt x="464947" y="42291"/>
                  </a:cubicBezTo>
                  <a:cubicBezTo>
                    <a:pt x="464947" y="65659"/>
                    <a:pt x="446024" y="84582"/>
                    <a:pt x="422656" y="84582"/>
                  </a:cubicBezTo>
                  <a:close/>
                  <a:moveTo>
                    <a:pt x="253365" y="84582"/>
                  </a:moveTo>
                  <a:lnTo>
                    <a:pt x="168656" y="84582"/>
                  </a:lnTo>
                  <a:cubicBezTo>
                    <a:pt x="145288" y="84582"/>
                    <a:pt x="126365" y="65659"/>
                    <a:pt x="126365" y="42291"/>
                  </a:cubicBezTo>
                  <a:cubicBezTo>
                    <a:pt x="126365" y="18923"/>
                    <a:pt x="145288" y="0"/>
                    <a:pt x="168656" y="0"/>
                  </a:cubicBezTo>
                  <a:lnTo>
                    <a:pt x="253365" y="0"/>
                  </a:lnTo>
                  <a:cubicBezTo>
                    <a:pt x="276733" y="0"/>
                    <a:pt x="295656" y="18923"/>
                    <a:pt x="295656" y="42291"/>
                  </a:cubicBezTo>
                  <a:cubicBezTo>
                    <a:pt x="295656" y="65659"/>
                    <a:pt x="276733" y="84582"/>
                    <a:pt x="253365" y="84582"/>
                  </a:cubicBezTo>
                  <a:close/>
                  <a:moveTo>
                    <a:pt x="84074" y="84582"/>
                  </a:moveTo>
                  <a:lnTo>
                    <a:pt x="42291" y="84582"/>
                  </a:lnTo>
                  <a:cubicBezTo>
                    <a:pt x="18923" y="84709"/>
                    <a:pt x="0" y="65659"/>
                    <a:pt x="0" y="42291"/>
                  </a:cubicBezTo>
                  <a:cubicBezTo>
                    <a:pt x="0" y="18923"/>
                    <a:pt x="18923" y="0"/>
                    <a:pt x="42291" y="0"/>
                  </a:cubicBezTo>
                  <a:lnTo>
                    <a:pt x="83947" y="0"/>
                  </a:lnTo>
                  <a:cubicBezTo>
                    <a:pt x="107315" y="0"/>
                    <a:pt x="126238" y="18923"/>
                    <a:pt x="126238" y="42291"/>
                  </a:cubicBezTo>
                  <a:cubicBezTo>
                    <a:pt x="126238" y="65659"/>
                    <a:pt x="107315" y="84709"/>
                    <a:pt x="83947" y="84709"/>
                  </a:cubicBezTo>
                  <a:close/>
                  <a:moveTo>
                    <a:pt x="10243947" y="84709"/>
                  </a:moveTo>
                  <a:lnTo>
                    <a:pt x="10159238" y="84709"/>
                  </a:lnTo>
                  <a:cubicBezTo>
                    <a:pt x="10135870" y="84709"/>
                    <a:pt x="10116947" y="65786"/>
                    <a:pt x="10116947" y="42418"/>
                  </a:cubicBezTo>
                  <a:cubicBezTo>
                    <a:pt x="10116947" y="19050"/>
                    <a:pt x="10135870" y="0"/>
                    <a:pt x="10159238" y="0"/>
                  </a:cubicBezTo>
                  <a:lnTo>
                    <a:pt x="10243947" y="0"/>
                  </a:lnTo>
                  <a:cubicBezTo>
                    <a:pt x="10267315" y="0"/>
                    <a:pt x="10286238" y="18923"/>
                    <a:pt x="10286238" y="42291"/>
                  </a:cubicBezTo>
                  <a:cubicBezTo>
                    <a:pt x="10286238" y="65659"/>
                    <a:pt x="10267315" y="84582"/>
                    <a:pt x="10243947" y="84582"/>
                  </a:cubicBezTo>
                  <a:close/>
                </a:path>
              </a:pathLst>
            </a:custGeom>
            <a:solidFill>
              <a:srgbClr val="86C7ED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886027" y="3876675"/>
            <a:ext cx="7055477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Problematica </a:t>
            </a:r>
            <a:r>
              <a:rPr lang="en-US" sz="24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y objetivo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862214" y="5271573"/>
            <a:ext cx="7698840" cy="47625"/>
            <a:chOff x="0" y="0"/>
            <a:chExt cx="10265120" cy="63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286238" cy="84709"/>
            </a:xfrm>
            <a:custGeom>
              <a:avLst/>
              <a:gdLst/>
              <a:ahLst/>
              <a:cxnLst/>
              <a:rect r="r" b="b" t="t" l="l"/>
              <a:pathLst>
                <a:path h="84709" w="10286238">
                  <a:moveTo>
                    <a:pt x="10074656" y="84709"/>
                  </a:moveTo>
                  <a:lnTo>
                    <a:pt x="9989948" y="84709"/>
                  </a:lnTo>
                  <a:cubicBezTo>
                    <a:pt x="9966579" y="84709"/>
                    <a:pt x="9947656" y="65786"/>
                    <a:pt x="9947656" y="42418"/>
                  </a:cubicBezTo>
                  <a:cubicBezTo>
                    <a:pt x="9947656" y="19050"/>
                    <a:pt x="9966579" y="0"/>
                    <a:pt x="9989947" y="0"/>
                  </a:cubicBezTo>
                  <a:lnTo>
                    <a:pt x="10074656" y="0"/>
                  </a:lnTo>
                  <a:cubicBezTo>
                    <a:pt x="10098024" y="0"/>
                    <a:pt x="10116947" y="18923"/>
                    <a:pt x="10116947" y="42291"/>
                  </a:cubicBezTo>
                  <a:cubicBezTo>
                    <a:pt x="10116947" y="65659"/>
                    <a:pt x="10098024" y="84582"/>
                    <a:pt x="10074656" y="84582"/>
                  </a:cubicBezTo>
                  <a:close/>
                  <a:moveTo>
                    <a:pt x="9905365" y="84582"/>
                  </a:moveTo>
                  <a:lnTo>
                    <a:pt x="9820656" y="84582"/>
                  </a:lnTo>
                  <a:cubicBezTo>
                    <a:pt x="9797288" y="84582"/>
                    <a:pt x="9778365" y="65659"/>
                    <a:pt x="9778365" y="42291"/>
                  </a:cubicBezTo>
                  <a:cubicBezTo>
                    <a:pt x="9778365" y="18923"/>
                    <a:pt x="9797288" y="0"/>
                    <a:pt x="9820656" y="0"/>
                  </a:cubicBezTo>
                  <a:lnTo>
                    <a:pt x="9905365" y="0"/>
                  </a:lnTo>
                  <a:cubicBezTo>
                    <a:pt x="9928733" y="0"/>
                    <a:pt x="9947656" y="18923"/>
                    <a:pt x="9947656" y="42291"/>
                  </a:cubicBezTo>
                  <a:cubicBezTo>
                    <a:pt x="9947656" y="65659"/>
                    <a:pt x="9928733" y="84582"/>
                    <a:pt x="9905365" y="84582"/>
                  </a:cubicBezTo>
                  <a:close/>
                  <a:moveTo>
                    <a:pt x="9736075" y="84582"/>
                  </a:moveTo>
                  <a:lnTo>
                    <a:pt x="9651365" y="84582"/>
                  </a:lnTo>
                  <a:cubicBezTo>
                    <a:pt x="9627998" y="84582"/>
                    <a:pt x="9609075" y="65659"/>
                    <a:pt x="9609075" y="42291"/>
                  </a:cubicBezTo>
                  <a:cubicBezTo>
                    <a:pt x="9609075" y="18923"/>
                    <a:pt x="9627870" y="0"/>
                    <a:pt x="9651238" y="0"/>
                  </a:cubicBezTo>
                  <a:lnTo>
                    <a:pt x="9735947" y="0"/>
                  </a:lnTo>
                  <a:cubicBezTo>
                    <a:pt x="9759315" y="0"/>
                    <a:pt x="9778238" y="18923"/>
                    <a:pt x="9778238" y="42291"/>
                  </a:cubicBezTo>
                  <a:cubicBezTo>
                    <a:pt x="9778238" y="65659"/>
                    <a:pt x="9759315" y="84582"/>
                    <a:pt x="9735947" y="84582"/>
                  </a:cubicBezTo>
                  <a:close/>
                  <a:moveTo>
                    <a:pt x="9566656" y="84582"/>
                  </a:moveTo>
                  <a:lnTo>
                    <a:pt x="9481947" y="84582"/>
                  </a:lnTo>
                  <a:cubicBezTo>
                    <a:pt x="9458579" y="84582"/>
                    <a:pt x="9439656" y="65659"/>
                    <a:pt x="9439656" y="42291"/>
                  </a:cubicBezTo>
                  <a:cubicBezTo>
                    <a:pt x="9439656" y="18923"/>
                    <a:pt x="9458579" y="0"/>
                    <a:pt x="9481947" y="0"/>
                  </a:cubicBezTo>
                  <a:lnTo>
                    <a:pt x="9566656" y="0"/>
                  </a:lnTo>
                  <a:cubicBezTo>
                    <a:pt x="9590024" y="0"/>
                    <a:pt x="9608947" y="18923"/>
                    <a:pt x="9608947" y="42291"/>
                  </a:cubicBezTo>
                  <a:cubicBezTo>
                    <a:pt x="9608947" y="65659"/>
                    <a:pt x="9590024" y="84582"/>
                    <a:pt x="9566656" y="84582"/>
                  </a:cubicBezTo>
                  <a:close/>
                  <a:moveTo>
                    <a:pt x="9397365" y="84582"/>
                  </a:moveTo>
                  <a:lnTo>
                    <a:pt x="9312656" y="84582"/>
                  </a:lnTo>
                  <a:cubicBezTo>
                    <a:pt x="9289288" y="84582"/>
                    <a:pt x="9270365" y="65659"/>
                    <a:pt x="9270365" y="42291"/>
                  </a:cubicBezTo>
                  <a:cubicBezTo>
                    <a:pt x="9270365" y="18923"/>
                    <a:pt x="9289288" y="0"/>
                    <a:pt x="9312656" y="0"/>
                  </a:cubicBezTo>
                  <a:lnTo>
                    <a:pt x="9397365" y="0"/>
                  </a:lnTo>
                  <a:cubicBezTo>
                    <a:pt x="9420733" y="0"/>
                    <a:pt x="9439656" y="18923"/>
                    <a:pt x="9439656" y="42291"/>
                  </a:cubicBezTo>
                  <a:cubicBezTo>
                    <a:pt x="9439656" y="65659"/>
                    <a:pt x="9420733" y="84582"/>
                    <a:pt x="9397365" y="84582"/>
                  </a:cubicBezTo>
                  <a:close/>
                  <a:moveTo>
                    <a:pt x="9228075" y="84582"/>
                  </a:moveTo>
                  <a:lnTo>
                    <a:pt x="9143365" y="84582"/>
                  </a:lnTo>
                  <a:cubicBezTo>
                    <a:pt x="9119998" y="84582"/>
                    <a:pt x="9101075" y="65659"/>
                    <a:pt x="9101075" y="42291"/>
                  </a:cubicBezTo>
                  <a:cubicBezTo>
                    <a:pt x="9101075" y="18923"/>
                    <a:pt x="9119870" y="0"/>
                    <a:pt x="9143238" y="0"/>
                  </a:cubicBezTo>
                  <a:lnTo>
                    <a:pt x="9227947" y="0"/>
                  </a:lnTo>
                  <a:cubicBezTo>
                    <a:pt x="9251315" y="0"/>
                    <a:pt x="9270238" y="18923"/>
                    <a:pt x="9270238" y="42291"/>
                  </a:cubicBezTo>
                  <a:cubicBezTo>
                    <a:pt x="9270238" y="65659"/>
                    <a:pt x="9251315" y="84582"/>
                    <a:pt x="9227947" y="84582"/>
                  </a:cubicBezTo>
                  <a:close/>
                  <a:moveTo>
                    <a:pt x="9058656" y="84582"/>
                  </a:moveTo>
                  <a:lnTo>
                    <a:pt x="8973947" y="84582"/>
                  </a:lnTo>
                  <a:cubicBezTo>
                    <a:pt x="8950579" y="84582"/>
                    <a:pt x="8931656" y="65659"/>
                    <a:pt x="8931656" y="42291"/>
                  </a:cubicBezTo>
                  <a:cubicBezTo>
                    <a:pt x="8931656" y="18923"/>
                    <a:pt x="8950579" y="0"/>
                    <a:pt x="8973947" y="0"/>
                  </a:cubicBezTo>
                  <a:lnTo>
                    <a:pt x="9058656" y="0"/>
                  </a:lnTo>
                  <a:cubicBezTo>
                    <a:pt x="9082024" y="0"/>
                    <a:pt x="9100947" y="18923"/>
                    <a:pt x="9100947" y="42291"/>
                  </a:cubicBezTo>
                  <a:cubicBezTo>
                    <a:pt x="9100947" y="65659"/>
                    <a:pt x="9082024" y="84582"/>
                    <a:pt x="9058656" y="84582"/>
                  </a:cubicBezTo>
                  <a:close/>
                  <a:moveTo>
                    <a:pt x="8889365" y="84582"/>
                  </a:moveTo>
                  <a:lnTo>
                    <a:pt x="8804656" y="84582"/>
                  </a:lnTo>
                  <a:cubicBezTo>
                    <a:pt x="8781288" y="84582"/>
                    <a:pt x="8762365" y="65659"/>
                    <a:pt x="8762365" y="42291"/>
                  </a:cubicBezTo>
                  <a:cubicBezTo>
                    <a:pt x="8762365" y="18923"/>
                    <a:pt x="8781288" y="0"/>
                    <a:pt x="8804656" y="0"/>
                  </a:cubicBezTo>
                  <a:lnTo>
                    <a:pt x="8889365" y="0"/>
                  </a:lnTo>
                  <a:cubicBezTo>
                    <a:pt x="8912733" y="0"/>
                    <a:pt x="8931656" y="18923"/>
                    <a:pt x="8931656" y="42291"/>
                  </a:cubicBezTo>
                  <a:cubicBezTo>
                    <a:pt x="8931656" y="65659"/>
                    <a:pt x="8912733" y="84582"/>
                    <a:pt x="8889365" y="84582"/>
                  </a:cubicBezTo>
                  <a:close/>
                  <a:moveTo>
                    <a:pt x="8720075" y="84582"/>
                  </a:moveTo>
                  <a:lnTo>
                    <a:pt x="8635365" y="84582"/>
                  </a:lnTo>
                  <a:cubicBezTo>
                    <a:pt x="8611998" y="84582"/>
                    <a:pt x="8593075" y="65659"/>
                    <a:pt x="8593075" y="42291"/>
                  </a:cubicBezTo>
                  <a:cubicBezTo>
                    <a:pt x="8593075" y="18923"/>
                    <a:pt x="8611870" y="0"/>
                    <a:pt x="8635238" y="0"/>
                  </a:cubicBezTo>
                  <a:lnTo>
                    <a:pt x="8719947" y="0"/>
                  </a:lnTo>
                  <a:cubicBezTo>
                    <a:pt x="8743315" y="0"/>
                    <a:pt x="8762238" y="18923"/>
                    <a:pt x="8762238" y="42291"/>
                  </a:cubicBezTo>
                  <a:cubicBezTo>
                    <a:pt x="8762238" y="65659"/>
                    <a:pt x="8743315" y="84582"/>
                    <a:pt x="8719947" y="84582"/>
                  </a:cubicBezTo>
                  <a:close/>
                  <a:moveTo>
                    <a:pt x="8550656" y="84582"/>
                  </a:moveTo>
                  <a:lnTo>
                    <a:pt x="8465947" y="84582"/>
                  </a:lnTo>
                  <a:cubicBezTo>
                    <a:pt x="8442579" y="84582"/>
                    <a:pt x="8423656" y="65659"/>
                    <a:pt x="8423656" y="42291"/>
                  </a:cubicBezTo>
                  <a:cubicBezTo>
                    <a:pt x="8423656" y="18923"/>
                    <a:pt x="8442579" y="0"/>
                    <a:pt x="8465947" y="0"/>
                  </a:cubicBezTo>
                  <a:lnTo>
                    <a:pt x="8550656" y="0"/>
                  </a:lnTo>
                  <a:cubicBezTo>
                    <a:pt x="8574024" y="0"/>
                    <a:pt x="8592947" y="18923"/>
                    <a:pt x="8592947" y="42291"/>
                  </a:cubicBezTo>
                  <a:cubicBezTo>
                    <a:pt x="8592947" y="65659"/>
                    <a:pt x="8574024" y="84582"/>
                    <a:pt x="8550656" y="84582"/>
                  </a:cubicBezTo>
                  <a:close/>
                  <a:moveTo>
                    <a:pt x="8381365" y="84582"/>
                  </a:moveTo>
                  <a:lnTo>
                    <a:pt x="8296656" y="84582"/>
                  </a:lnTo>
                  <a:cubicBezTo>
                    <a:pt x="8273288" y="84582"/>
                    <a:pt x="8254365" y="65659"/>
                    <a:pt x="8254365" y="42291"/>
                  </a:cubicBezTo>
                  <a:cubicBezTo>
                    <a:pt x="8254365" y="18923"/>
                    <a:pt x="8273288" y="0"/>
                    <a:pt x="8296656" y="0"/>
                  </a:cubicBezTo>
                  <a:lnTo>
                    <a:pt x="8381365" y="0"/>
                  </a:lnTo>
                  <a:cubicBezTo>
                    <a:pt x="8404733" y="0"/>
                    <a:pt x="8423656" y="18923"/>
                    <a:pt x="8423656" y="42291"/>
                  </a:cubicBezTo>
                  <a:cubicBezTo>
                    <a:pt x="8423656" y="65659"/>
                    <a:pt x="8404733" y="84582"/>
                    <a:pt x="8381365" y="84582"/>
                  </a:cubicBezTo>
                  <a:close/>
                  <a:moveTo>
                    <a:pt x="8212075" y="84582"/>
                  </a:moveTo>
                  <a:lnTo>
                    <a:pt x="8127365" y="84582"/>
                  </a:lnTo>
                  <a:cubicBezTo>
                    <a:pt x="8103998" y="84582"/>
                    <a:pt x="8085075" y="65659"/>
                    <a:pt x="8085075" y="42291"/>
                  </a:cubicBezTo>
                  <a:cubicBezTo>
                    <a:pt x="8085075" y="18923"/>
                    <a:pt x="8103870" y="0"/>
                    <a:pt x="8127238" y="0"/>
                  </a:cubicBezTo>
                  <a:lnTo>
                    <a:pt x="8211947" y="0"/>
                  </a:lnTo>
                  <a:cubicBezTo>
                    <a:pt x="8235315" y="0"/>
                    <a:pt x="8254238" y="18923"/>
                    <a:pt x="8254238" y="42291"/>
                  </a:cubicBezTo>
                  <a:cubicBezTo>
                    <a:pt x="8254238" y="65659"/>
                    <a:pt x="8235315" y="84582"/>
                    <a:pt x="8211947" y="84582"/>
                  </a:cubicBezTo>
                  <a:close/>
                  <a:moveTo>
                    <a:pt x="8042656" y="84582"/>
                  </a:moveTo>
                  <a:lnTo>
                    <a:pt x="7957947" y="84582"/>
                  </a:lnTo>
                  <a:cubicBezTo>
                    <a:pt x="7934579" y="84582"/>
                    <a:pt x="7915656" y="65659"/>
                    <a:pt x="7915656" y="42291"/>
                  </a:cubicBezTo>
                  <a:cubicBezTo>
                    <a:pt x="7915656" y="18923"/>
                    <a:pt x="7934579" y="0"/>
                    <a:pt x="7957947" y="0"/>
                  </a:cubicBezTo>
                  <a:lnTo>
                    <a:pt x="8042656" y="0"/>
                  </a:lnTo>
                  <a:cubicBezTo>
                    <a:pt x="8066024" y="0"/>
                    <a:pt x="8084947" y="18923"/>
                    <a:pt x="8084947" y="42291"/>
                  </a:cubicBezTo>
                  <a:cubicBezTo>
                    <a:pt x="8084947" y="65659"/>
                    <a:pt x="8066024" y="84582"/>
                    <a:pt x="8042656" y="84582"/>
                  </a:cubicBezTo>
                  <a:close/>
                  <a:moveTo>
                    <a:pt x="7873365" y="84582"/>
                  </a:moveTo>
                  <a:lnTo>
                    <a:pt x="7788656" y="84582"/>
                  </a:lnTo>
                  <a:cubicBezTo>
                    <a:pt x="7765288" y="84582"/>
                    <a:pt x="7746365" y="65659"/>
                    <a:pt x="7746365" y="42291"/>
                  </a:cubicBezTo>
                  <a:cubicBezTo>
                    <a:pt x="7746365" y="18923"/>
                    <a:pt x="7765288" y="0"/>
                    <a:pt x="7788656" y="0"/>
                  </a:cubicBezTo>
                  <a:lnTo>
                    <a:pt x="7873365" y="0"/>
                  </a:lnTo>
                  <a:cubicBezTo>
                    <a:pt x="7896733" y="0"/>
                    <a:pt x="7915656" y="18923"/>
                    <a:pt x="7915656" y="42291"/>
                  </a:cubicBezTo>
                  <a:cubicBezTo>
                    <a:pt x="7915656" y="65659"/>
                    <a:pt x="7896733" y="84582"/>
                    <a:pt x="7873365" y="84582"/>
                  </a:cubicBezTo>
                  <a:close/>
                  <a:moveTo>
                    <a:pt x="7704075" y="84582"/>
                  </a:moveTo>
                  <a:lnTo>
                    <a:pt x="7619365" y="84582"/>
                  </a:lnTo>
                  <a:cubicBezTo>
                    <a:pt x="7595998" y="84582"/>
                    <a:pt x="7577075" y="65659"/>
                    <a:pt x="7577075" y="42291"/>
                  </a:cubicBezTo>
                  <a:cubicBezTo>
                    <a:pt x="7577075" y="18923"/>
                    <a:pt x="7595870" y="0"/>
                    <a:pt x="7619238" y="0"/>
                  </a:cubicBezTo>
                  <a:lnTo>
                    <a:pt x="7703947" y="0"/>
                  </a:lnTo>
                  <a:cubicBezTo>
                    <a:pt x="7727315" y="0"/>
                    <a:pt x="7746238" y="18923"/>
                    <a:pt x="7746238" y="42291"/>
                  </a:cubicBezTo>
                  <a:cubicBezTo>
                    <a:pt x="7746238" y="65659"/>
                    <a:pt x="7727315" y="84582"/>
                    <a:pt x="7703947" y="84582"/>
                  </a:cubicBezTo>
                  <a:close/>
                  <a:moveTo>
                    <a:pt x="7534656" y="84582"/>
                  </a:moveTo>
                  <a:lnTo>
                    <a:pt x="7449947" y="84582"/>
                  </a:lnTo>
                  <a:cubicBezTo>
                    <a:pt x="7426579" y="84582"/>
                    <a:pt x="7407656" y="65659"/>
                    <a:pt x="7407656" y="42291"/>
                  </a:cubicBezTo>
                  <a:cubicBezTo>
                    <a:pt x="7407656" y="18923"/>
                    <a:pt x="7426579" y="0"/>
                    <a:pt x="7449947" y="0"/>
                  </a:cubicBezTo>
                  <a:lnTo>
                    <a:pt x="7534656" y="0"/>
                  </a:lnTo>
                  <a:cubicBezTo>
                    <a:pt x="7558024" y="0"/>
                    <a:pt x="7576947" y="18923"/>
                    <a:pt x="7576947" y="42291"/>
                  </a:cubicBezTo>
                  <a:cubicBezTo>
                    <a:pt x="7576947" y="65659"/>
                    <a:pt x="7558024" y="84582"/>
                    <a:pt x="7534656" y="84582"/>
                  </a:cubicBezTo>
                  <a:close/>
                  <a:moveTo>
                    <a:pt x="7365365" y="84582"/>
                  </a:moveTo>
                  <a:lnTo>
                    <a:pt x="7280656" y="84582"/>
                  </a:lnTo>
                  <a:cubicBezTo>
                    <a:pt x="7257288" y="84582"/>
                    <a:pt x="7238365" y="65659"/>
                    <a:pt x="7238365" y="42291"/>
                  </a:cubicBezTo>
                  <a:cubicBezTo>
                    <a:pt x="7238365" y="18923"/>
                    <a:pt x="7257288" y="0"/>
                    <a:pt x="7280656" y="0"/>
                  </a:cubicBezTo>
                  <a:lnTo>
                    <a:pt x="7365365" y="0"/>
                  </a:lnTo>
                  <a:cubicBezTo>
                    <a:pt x="7388733" y="0"/>
                    <a:pt x="7407656" y="18923"/>
                    <a:pt x="7407656" y="42291"/>
                  </a:cubicBezTo>
                  <a:cubicBezTo>
                    <a:pt x="7407656" y="65659"/>
                    <a:pt x="7388733" y="84582"/>
                    <a:pt x="7365365" y="84582"/>
                  </a:cubicBezTo>
                  <a:close/>
                  <a:moveTo>
                    <a:pt x="7196075" y="84582"/>
                  </a:moveTo>
                  <a:lnTo>
                    <a:pt x="7111365" y="84582"/>
                  </a:lnTo>
                  <a:cubicBezTo>
                    <a:pt x="7087998" y="84582"/>
                    <a:pt x="7069075" y="65659"/>
                    <a:pt x="7069075" y="42291"/>
                  </a:cubicBezTo>
                  <a:cubicBezTo>
                    <a:pt x="7069075" y="18923"/>
                    <a:pt x="7087870" y="0"/>
                    <a:pt x="7111238" y="0"/>
                  </a:cubicBezTo>
                  <a:lnTo>
                    <a:pt x="7195947" y="0"/>
                  </a:lnTo>
                  <a:cubicBezTo>
                    <a:pt x="7219315" y="0"/>
                    <a:pt x="7238238" y="18923"/>
                    <a:pt x="7238238" y="42291"/>
                  </a:cubicBezTo>
                  <a:cubicBezTo>
                    <a:pt x="7238238" y="65659"/>
                    <a:pt x="7219315" y="84582"/>
                    <a:pt x="7195947" y="84582"/>
                  </a:cubicBezTo>
                  <a:close/>
                  <a:moveTo>
                    <a:pt x="7026656" y="84582"/>
                  </a:moveTo>
                  <a:lnTo>
                    <a:pt x="6941947" y="84582"/>
                  </a:lnTo>
                  <a:cubicBezTo>
                    <a:pt x="6918579" y="84582"/>
                    <a:pt x="6899656" y="65659"/>
                    <a:pt x="6899656" y="42291"/>
                  </a:cubicBezTo>
                  <a:cubicBezTo>
                    <a:pt x="6899656" y="18923"/>
                    <a:pt x="6918579" y="0"/>
                    <a:pt x="6941947" y="0"/>
                  </a:cubicBezTo>
                  <a:lnTo>
                    <a:pt x="7026656" y="0"/>
                  </a:lnTo>
                  <a:cubicBezTo>
                    <a:pt x="7050024" y="0"/>
                    <a:pt x="7068947" y="18923"/>
                    <a:pt x="7068947" y="42291"/>
                  </a:cubicBezTo>
                  <a:cubicBezTo>
                    <a:pt x="7068947" y="65659"/>
                    <a:pt x="7050024" y="84582"/>
                    <a:pt x="7026656" y="84582"/>
                  </a:cubicBezTo>
                  <a:close/>
                  <a:moveTo>
                    <a:pt x="6857365" y="84582"/>
                  </a:moveTo>
                  <a:lnTo>
                    <a:pt x="6772656" y="84582"/>
                  </a:lnTo>
                  <a:cubicBezTo>
                    <a:pt x="6749288" y="84582"/>
                    <a:pt x="6730365" y="65659"/>
                    <a:pt x="6730365" y="42291"/>
                  </a:cubicBezTo>
                  <a:cubicBezTo>
                    <a:pt x="6730365" y="18923"/>
                    <a:pt x="6749288" y="0"/>
                    <a:pt x="6772656" y="0"/>
                  </a:cubicBezTo>
                  <a:lnTo>
                    <a:pt x="6857365" y="0"/>
                  </a:lnTo>
                  <a:cubicBezTo>
                    <a:pt x="6880733" y="0"/>
                    <a:pt x="6899656" y="18923"/>
                    <a:pt x="6899656" y="42291"/>
                  </a:cubicBezTo>
                  <a:cubicBezTo>
                    <a:pt x="6899656" y="65659"/>
                    <a:pt x="6880733" y="84582"/>
                    <a:pt x="6857365" y="84582"/>
                  </a:cubicBezTo>
                  <a:close/>
                  <a:moveTo>
                    <a:pt x="6688075" y="84582"/>
                  </a:moveTo>
                  <a:lnTo>
                    <a:pt x="6603365" y="84582"/>
                  </a:lnTo>
                  <a:cubicBezTo>
                    <a:pt x="6579998" y="84582"/>
                    <a:pt x="6561075" y="65659"/>
                    <a:pt x="6561075" y="42291"/>
                  </a:cubicBezTo>
                  <a:cubicBezTo>
                    <a:pt x="6561075" y="18923"/>
                    <a:pt x="6579870" y="0"/>
                    <a:pt x="6603238" y="0"/>
                  </a:cubicBezTo>
                  <a:lnTo>
                    <a:pt x="6687947" y="0"/>
                  </a:lnTo>
                  <a:cubicBezTo>
                    <a:pt x="6711315" y="0"/>
                    <a:pt x="6730238" y="18923"/>
                    <a:pt x="6730238" y="42291"/>
                  </a:cubicBezTo>
                  <a:cubicBezTo>
                    <a:pt x="6730238" y="65659"/>
                    <a:pt x="6711315" y="84582"/>
                    <a:pt x="6687947" y="84582"/>
                  </a:cubicBezTo>
                  <a:close/>
                  <a:moveTo>
                    <a:pt x="6518656" y="84582"/>
                  </a:moveTo>
                  <a:lnTo>
                    <a:pt x="6433947" y="84582"/>
                  </a:lnTo>
                  <a:cubicBezTo>
                    <a:pt x="6410579" y="84582"/>
                    <a:pt x="6391656" y="65659"/>
                    <a:pt x="6391656" y="42291"/>
                  </a:cubicBezTo>
                  <a:cubicBezTo>
                    <a:pt x="6391656" y="18923"/>
                    <a:pt x="6410579" y="0"/>
                    <a:pt x="6433947" y="0"/>
                  </a:cubicBezTo>
                  <a:lnTo>
                    <a:pt x="6518656" y="0"/>
                  </a:lnTo>
                  <a:cubicBezTo>
                    <a:pt x="6542024" y="0"/>
                    <a:pt x="6560947" y="18923"/>
                    <a:pt x="6560947" y="42291"/>
                  </a:cubicBezTo>
                  <a:cubicBezTo>
                    <a:pt x="6560947" y="65659"/>
                    <a:pt x="6542024" y="84582"/>
                    <a:pt x="6518656" y="84582"/>
                  </a:cubicBezTo>
                  <a:close/>
                  <a:moveTo>
                    <a:pt x="6349365" y="84582"/>
                  </a:moveTo>
                  <a:lnTo>
                    <a:pt x="6264656" y="84582"/>
                  </a:lnTo>
                  <a:cubicBezTo>
                    <a:pt x="6241288" y="84582"/>
                    <a:pt x="6222365" y="65659"/>
                    <a:pt x="6222365" y="42291"/>
                  </a:cubicBezTo>
                  <a:cubicBezTo>
                    <a:pt x="6222365" y="18923"/>
                    <a:pt x="6241288" y="0"/>
                    <a:pt x="6264656" y="0"/>
                  </a:cubicBezTo>
                  <a:lnTo>
                    <a:pt x="6349365" y="0"/>
                  </a:lnTo>
                  <a:cubicBezTo>
                    <a:pt x="6372733" y="0"/>
                    <a:pt x="6391656" y="18923"/>
                    <a:pt x="6391656" y="42291"/>
                  </a:cubicBezTo>
                  <a:cubicBezTo>
                    <a:pt x="6391656" y="65659"/>
                    <a:pt x="6372733" y="84582"/>
                    <a:pt x="6349365" y="84582"/>
                  </a:cubicBezTo>
                  <a:close/>
                  <a:moveTo>
                    <a:pt x="6180074" y="84582"/>
                  </a:moveTo>
                  <a:lnTo>
                    <a:pt x="6095365" y="84582"/>
                  </a:lnTo>
                  <a:cubicBezTo>
                    <a:pt x="6071997" y="84582"/>
                    <a:pt x="6053074" y="65659"/>
                    <a:pt x="6053074" y="42291"/>
                  </a:cubicBezTo>
                  <a:cubicBezTo>
                    <a:pt x="6053074" y="18923"/>
                    <a:pt x="6071870" y="0"/>
                    <a:pt x="6095238" y="0"/>
                  </a:cubicBezTo>
                  <a:lnTo>
                    <a:pt x="6179947" y="0"/>
                  </a:lnTo>
                  <a:cubicBezTo>
                    <a:pt x="6203315" y="0"/>
                    <a:pt x="6222238" y="18923"/>
                    <a:pt x="6222238" y="42291"/>
                  </a:cubicBezTo>
                  <a:cubicBezTo>
                    <a:pt x="6222238" y="65659"/>
                    <a:pt x="6203315" y="84582"/>
                    <a:pt x="6179947" y="84582"/>
                  </a:cubicBezTo>
                  <a:close/>
                  <a:moveTo>
                    <a:pt x="6010656" y="84582"/>
                  </a:moveTo>
                  <a:lnTo>
                    <a:pt x="5925947" y="84582"/>
                  </a:lnTo>
                  <a:cubicBezTo>
                    <a:pt x="5902579" y="84582"/>
                    <a:pt x="5883656" y="65659"/>
                    <a:pt x="5883656" y="42291"/>
                  </a:cubicBezTo>
                  <a:cubicBezTo>
                    <a:pt x="5883656" y="18923"/>
                    <a:pt x="5902579" y="0"/>
                    <a:pt x="5925947" y="0"/>
                  </a:cubicBezTo>
                  <a:lnTo>
                    <a:pt x="6010656" y="0"/>
                  </a:lnTo>
                  <a:cubicBezTo>
                    <a:pt x="6034024" y="0"/>
                    <a:pt x="6052947" y="18923"/>
                    <a:pt x="6052947" y="42291"/>
                  </a:cubicBezTo>
                  <a:cubicBezTo>
                    <a:pt x="6052947" y="65659"/>
                    <a:pt x="6034024" y="84582"/>
                    <a:pt x="6010656" y="84582"/>
                  </a:cubicBezTo>
                  <a:close/>
                  <a:moveTo>
                    <a:pt x="5841365" y="84582"/>
                  </a:moveTo>
                  <a:lnTo>
                    <a:pt x="5756656" y="84582"/>
                  </a:lnTo>
                  <a:cubicBezTo>
                    <a:pt x="5733288" y="84582"/>
                    <a:pt x="5714365" y="65659"/>
                    <a:pt x="5714365" y="42291"/>
                  </a:cubicBezTo>
                  <a:cubicBezTo>
                    <a:pt x="5714365" y="18923"/>
                    <a:pt x="5733288" y="0"/>
                    <a:pt x="5756656" y="0"/>
                  </a:cubicBezTo>
                  <a:lnTo>
                    <a:pt x="5841365" y="0"/>
                  </a:lnTo>
                  <a:cubicBezTo>
                    <a:pt x="5864733" y="0"/>
                    <a:pt x="5883656" y="18923"/>
                    <a:pt x="5883656" y="42291"/>
                  </a:cubicBezTo>
                  <a:cubicBezTo>
                    <a:pt x="5883656" y="65659"/>
                    <a:pt x="5864733" y="84582"/>
                    <a:pt x="5841365" y="84582"/>
                  </a:cubicBezTo>
                  <a:close/>
                  <a:moveTo>
                    <a:pt x="5672074" y="84582"/>
                  </a:moveTo>
                  <a:lnTo>
                    <a:pt x="5587365" y="84582"/>
                  </a:lnTo>
                  <a:cubicBezTo>
                    <a:pt x="5563997" y="84582"/>
                    <a:pt x="5545074" y="65659"/>
                    <a:pt x="5545074" y="42291"/>
                  </a:cubicBezTo>
                  <a:cubicBezTo>
                    <a:pt x="5545074" y="18923"/>
                    <a:pt x="5563870" y="0"/>
                    <a:pt x="5587238" y="0"/>
                  </a:cubicBezTo>
                  <a:lnTo>
                    <a:pt x="5671947" y="0"/>
                  </a:lnTo>
                  <a:cubicBezTo>
                    <a:pt x="5695315" y="0"/>
                    <a:pt x="5714238" y="18923"/>
                    <a:pt x="5714238" y="42291"/>
                  </a:cubicBezTo>
                  <a:cubicBezTo>
                    <a:pt x="5714238" y="65659"/>
                    <a:pt x="5695315" y="84582"/>
                    <a:pt x="5671947" y="84582"/>
                  </a:cubicBezTo>
                  <a:close/>
                  <a:moveTo>
                    <a:pt x="5502656" y="84582"/>
                  </a:moveTo>
                  <a:lnTo>
                    <a:pt x="5417947" y="84582"/>
                  </a:lnTo>
                  <a:cubicBezTo>
                    <a:pt x="5394579" y="84582"/>
                    <a:pt x="5375656" y="65659"/>
                    <a:pt x="5375656" y="42291"/>
                  </a:cubicBezTo>
                  <a:cubicBezTo>
                    <a:pt x="5375656" y="18923"/>
                    <a:pt x="5394579" y="0"/>
                    <a:pt x="5417947" y="0"/>
                  </a:cubicBezTo>
                  <a:lnTo>
                    <a:pt x="5502656" y="0"/>
                  </a:lnTo>
                  <a:cubicBezTo>
                    <a:pt x="5526024" y="0"/>
                    <a:pt x="5544947" y="18923"/>
                    <a:pt x="5544947" y="42291"/>
                  </a:cubicBezTo>
                  <a:cubicBezTo>
                    <a:pt x="5544947" y="65659"/>
                    <a:pt x="5526024" y="84582"/>
                    <a:pt x="5502656" y="84582"/>
                  </a:cubicBezTo>
                  <a:close/>
                  <a:moveTo>
                    <a:pt x="5333365" y="84582"/>
                  </a:moveTo>
                  <a:lnTo>
                    <a:pt x="5248656" y="84582"/>
                  </a:lnTo>
                  <a:cubicBezTo>
                    <a:pt x="5225288" y="84582"/>
                    <a:pt x="5206365" y="65659"/>
                    <a:pt x="5206365" y="42291"/>
                  </a:cubicBezTo>
                  <a:cubicBezTo>
                    <a:pt x="5206365" y="18923"/>
                    <a:pt x="5225288" y="0"/>
                    <a:pt x="5248656" y="0"/>
                  </a:cubicBezTo>
                  <a:lnTo>
                    <a:pt x="5333365" y="0"/>
                  </a:lnTo>
                  <a:cubicBezTo>
                    <a:pt x="5356733" y="0"/>
                    <a:pt x="5375656" y="18923"/>
                    <a:pt x="5375656" y="42291"/>
                  </a:cubicBezTo>
                  <a:cubicBezTo>
                    <a:pt x="5375656" y="65659"/>
                    <a:pt x="5356733" y="84582"/>
                    <a:pt x="5333365" y="84582"/>
                  </a:cubicBezTo>
                  <a:close/>
                  <a:moveTo>
                    <a:pt x="5164074" y="84582"/>
                  </a:moveTo>
                  <a:lnTo>
                    <a:pt x="5079365" y="84582"/>
                  </a:lnTo>
                  <a:cubicBezTo>
                    <a:pt x="5055997" y="84582"/>
                    <a:pt x="5037074" y="65659"/>
                    <a:pt x="5037074" y="42291"/>
                  </a:cubicBezTo>
                  <a:cubicBezTo>
                    <a:pt x="5037074" y="18923"/>
                    <a:pt x="5055870" y="0"/>
                    <a:pt x="5079238" y="0"/>
                  </a:cubicBezTo>
                  <a:lnTo>
                    <a:pt x="5163947" y="0"/>
                  </a:lnTo>
                  <a:cubicBezTo>
                    <a:pt x="5187315" y="0"/>
                    <a:pt x="5206238" y="18923"/>
                    <a:pt x="5206238" y="42291"/>
                  </a:cubicBezTo>
                  <a:cubicBezTo>
                    <a:pt x="5206238" y="65659"/>
                    <a:pt x="5187315" y="84582"/>
                    <a:pt x="5163947" y="84582"/>
                  </a:cubicBezTo>
                  <a:close/>
                  <a:moveTo>
                    <a:pt x="4994656" y="84582"/>
                  </a:moveTo>
                  <a:lnTo>
                    <a:pt x="4909947" y="84582"/>
                  </a:lnTo>
                  <a:cubicBezTo>
                    <a:pt x="4886579" y="84582"/>
                    <a:pt x="4867656" y="65659"/>
                    <a:pt x="4867656" y="42291"/>
                  </a:cubicBezTo>
                  <a:cubicBezTo>
                    <a:pt x="4867656" y="18923"/>
                    <a:pt x="4886579" y="0"/>
                    <a:pt x="4909947" y="0"/>
                  </a:cubicBezTo>
                  <a:lnTo>
                    <a:pt x="4994656" y="0"/>
                  </a:lnTo>
                  <a:cubicBezTo>
                    <a:pt x="5018024" y="0"/>
                    <a:pt x="5036947" y="18923"/>
                    <a:pt x="5036947" y="42291"/>
                  </a:cubicBezTo>
                  <a:cubicBezTo>
                    <a:pt x="5036947" y="65659"/>
                    <a:pt x="5018024" y="84582"/>
                    <a:pt x="4994656" y="84582"/>
                  </a:cubicBezTo>
                  <a:close/>
                  <a:moveTo>
                    <a:pt x="4825365" y="84582"/>
                  </a:moveTo>
                  <a:lnTo>
                    <a:pt x="4740656" y="84582"/>
                  </a:lnTo>
                  <a:cubicBezTo>
                    <a:pt x="4717288" y="84582"/>
                    <a:pt x="4698365" y="65659"/>
                    <a:pt x="4698365" y="42291"/>
                  </a:cubicBezTo>
                  <a:cubicBezTo>
                    <a:pt x="4698365" y="18923"/>
                    <a:pt x="4717288" y="0"/>
                    <a:pt x="4740656" y="0"/>
                  </a:cubicBezTo>
                  <a:lnTo>
                    <a:pt x="4825365" y="0"/>
                  </a:lnTo>
                  <a:cubicBezTo>
                    <a:pt x="4848733" y="0"/>
                    <a:pt x="4867656" y="18923"/>
                    <a:pt x="4867656" y="42291"/>
                  </a:cubicBezTo>
                  <a:cubicBezTo>
                    <a:pt x="4867656" y="65659"/>
                    <a:pt x="4848733" y="84582"/>
                    <a:pt x="4825365" y="84582"/>
                  </a:cubicBezTo>
                  <a:close/>
                  <a:moveTo>
                    <a:pt x="4656074" y="84582"/>
                  </a:moveTo>
                  <a:lnTo>
                    <a:pt x="4571365" y="84582"/>
                  </a:lnTo>
                  <a:cubicBezTo>
                    <a:pt x="4547997" y="84582"/>
                    <a:pt x="4529074" y="65659"/>
                    <a:pt x="4529074" y="42291"/>
                  </a:cubicBezTo>
                  <a:cubicBezTo>
                    <a:pt x="4529074" y="18923"/>
                    <a:pt x="4547870" y="0"/>
                    <a:pt x="4571238" y="0"/>
                  </a:cubicBezTo>
                  <a:lnTo>
                    <a:pt x="4655947" y="0"/>
                  </a:lnTo>
                  <a:cubicBezTo>
                    <a:pt x="4679315" y="0"/>
                    <a:pt x="4698238" y="18923"/>
                    <a:pt x="4698238" y="42291"/>
                  </a:cubicBezTo>
                  <a:cubicBezTo>
                    <a:pt x="4698238" y="65659"/>
                    <a:pt x="4679315" y="84582"/>
                    <a:pt x="4655947" y="84582"/>
                  </a:cubicBezTo>
                  <a:close/>
                  <a:moveTo>
                    <a:pt x="4486656" y="84582"/>
                  </a:moveTo>
                  <a:lnTo>
                    <a:pt x="4401947" y="84582"/>
                  </a:lnTo>
                  <a:cubicBezTo>
                    <a:pt x="4378579" y="84582"/>
                    <a:pt x="4359656" y="65659"/>
                    <a:pt x="4359656" y="42291"/>
                  </a:cubicBezTo>
                  <a:cubicBezTo>
                    <a:pt x="4359656" y="18923"/>
                    <a:pt x="4378579" y="0"/>
                    <a:pt x="4401947" y="0"/>
                  </a:cubicBezTo>
                  <a:lnTo>
                    <a:pt x="4486656" y="0"/>
                  </a:lnTo>
                  <a:cubicBezTo>
                    <a:pt x="4510024" y="0"/>
                    <a:pt x="4528947" y="18923"/>
                    <a:pt x="4528947" y="42291"/>
                  </a:cubicBezTo>
                  <a:cubicBezTo>
                    <a:pt x="4528947" y="65659"/>
                    <a:pt x="4510024" y="84582"/>
                    <a:pt x="4486656" y="84582"/>
                  </a:cubicBezTo>
                  <a:close/>
                  <a:moveTo>
                    <a:pt x="4317365" y="84582"/>
                  </a:moveTo>
                  <a:lnTo>
                    <a:pt x="4232656" y="84582"/>
                  </a:lnTo>
                  <a:cubicBezTo>
                    <a:pt x="4209288" y="84582"/>
                    <a:pt x="4190365" y="65659"/>
                    <a:pt x="4190365" y="42291"/>
                  </a:cubicBezTo>
                  <a:cubicBezTo>
                    <a:pt x="4190365" y="18923"/>
                    <a:pt x="4209288" y="0"/>
                    <a:pt x="4232656" y="0"/>
                  </a:cubicBezTo>
                  <a:lnTo>
                    <a:pt x="4317365" y="0"/>
                  </a:lnTo>
                  <a:cubicBezTo>
                    <a:pt x="4340733" y="0"/>
                    <a:pt x="4359656" y="18923"/>
                    <a:pt x="4359656" y="42291"/>
                  </a:cubicBezTo>
                  <a:cubicBezTo>
                    <a:pt x="4359656" y="65659"/>
                    <a:pt x="4340733" y="84582"/>
                    <a:pt x="4317365" y="84582"/>
                  </a:cubicBezTo>
                  <a:close/>
                  <a:moveTo>
                    <a:pt x="4148074" y="84582"/>
                  </a:moveTo>
                  <a:lnTo>
                    <a:pt x="4063365" y="84582"/>
                  </a:lnTo>
                  <a:cubicBezTo>
                    <a:pt x="4039997" y="84582"/>
                    <a:pt x="4021074" y="65659"/>
                    <a:pt x="4021074" y="42291"/>
                  </a:cubicBezTo>
                  <a:cubicBezTo>
                    <a:pt x="4021074" y="18923"/>
                    <a:pt x="4039870" y="0"/>
                    <a:pt x="4063238" y="0"/>
                  </a:cubicBezTo>
                  <a:lnTo>
                    <a:pt x="4147947" y="0"/>
                  </a:lnTo>
                  <a:cubicBezTo>
                    <a:pt x="4171315" y="0"/>
                    <a:pt x="4190238" y="18923"/>
                    <a:pt x="4190238" y="42291"/>
                  </a:cubicBezTo>
                  <a:cubicBezTo>
                    <a:pt x="4190238" y="65659"/>
                    <a:pt x="4171315" y="84582"/>
                    <a:pt x="4147947" y="84582"/>
                  </a:cubicBezTo>
                  <a:close/>
                  <a:moveTo>
                    <a:pt x="3978656" y="84582"/>
                  </a:moveTo>
                  <a:lnTo>
                    <a:pt x="3893947" y="84582"/>
                  </a:lnTo>
                  <a:cubicBezTo>
                    <a:pt x="3870579" y="84582"/>
                    <a:pt x="3851656" y="65659"/>
                    <a:pt x="3851656" y="42291"/>
                  </a:cubicBezTo>
                  <a:cubicBezTo>
                    <a:pt x="3851656" y="18923"/>
                    <a:pt x="3870579" y="0"/>
                    <a:pt x="3893947" y="0"/>
                  </a:cubicBezTo>
                  <a:lnTo>
                    <a:pt x="3978656" y="0"/>
                  </a:lnTo>
                  <a:cubicBezTo>
                    <a:pt x="4002024" y="0"/>
                    <a:pt x="4020947" y="18923"/>
                    <a:pt x="4020947" y="42291"/>
                  </a:cubicBezTo>
                  <a:cubicBezTo>
                    <a:pt x="4020947" y="65659"/>
                    <a:pt x="4002024" y="84582"/>
                    <a:pt x="3978656" y="84582"/>
                  </a:cubicBezTo>
                  <a:close/>
                  <a:moveTo>
                    <a:pt x="3809365" y="84582"/>
                  </a:moveTo>
                  <a:lnTo>
                    <a:pt x="3724656" y="84582"/>
                  </a:lnTo>
                  <a:cubicBezTo>
                    <a:pt x="3701288" y="84582"/>
                    <a:pt x="3682365" y="65659"/>
                    <a:pt x="3682365" y="42291"/>
                  </a:cubicBezTo>
                  <a:cubicBezTo>
                    <a:pt x="3682365" y="18923"/>
                    <a:pt x="3701288" y="0"/>
                    <a:pt x="3724656" y="0"/>
                  </a:cubicBezTo>
                  <a:lnTo>
                    <a:pt x="3809365" y="0"/>
                  </a:lnTo>
                  <a:cubicBezTo>
                    <a:pt x="3832733" y="0"/>
                    <a:pt x="3851656" y="18923"/>
                    <a:pt x="3851656" y="42291"/>
                  </a:cubicBezTo>
                  <a:cubicBezTo>
                    <a:pt x="3851656" y="65659"/>
                    <a:pt x="3832733" y="84582"/>
                    <a:pt x="3809365" y="84582"/>
                  </a:cubicBezTo>
                  <a:close/>
                  <a:moveTo>
                    <a:pt x="3640074" y="84582"/>
                  </a:moveTo>
                  <a:lnTo>
                    <a:pt x="3555365" y="84582"/>
                  </a:lnTo>
                  <a:cubicBezTo>
                    <a:pt x="3531997" y="84582"/>
                    <a:pt x="3513074" y="65659"/>
                    <a:pt x="3513074" y="42291"/>
                  </a:cubicBezTo>
                  <a:cubicBezTo>
                    <a:pt x="3513074" y="18923"/>
                    <a:pt x="3531870" y="0"/>
                    <a:pt x="3555238" y="0"/>
                  </a:cubicBezTo>
                  <a:lnTo>
                    <a:pt x="3639947" y="0"/>
                  </a:lnTo>
                  <a:cubicBezTo>
                    <a:pt x="3663315" y="0"/>
                    <a:pt x="3682238" y="18923"/>
                    <a:pt x="3682238" y="42291"/>
                  </a:cubicBezTo>
                  <a:cubicBezTo>
                    <a:pt x="3682238" y="65659"/>
                    <a:pt x="3663315" y="84582"/>
                    <a:pt x="3639947" y="84582"/>
                  </a:cubicBezTo>
                  <a:close/>
                  <a:moveTo>
                    <a:pt x="3470656" y="84582"/>
                  </a:moveTo>
                  <a:lnTo>
                    <a:pt x="3385947" y="84582"/>
                  </a:lnTo>
                  <a:cubicBezTo>
                    <a:pt x="3362579" y="84582"/>
                    <a:pt x="3343656" y="65659"/>
                    <a:pt x="3343656" y="42291"/>
                  </a:cubicBezTo>
                  <a:cubicBezTo>
                    <a:pt x="3343656" y="18923"/>
                    <a:pt x="3362579" y="0"/>
                    <a:pt x="3385947" y="0"/>
                  </a:cubicBezTo>
                  <a:lnTo>
                    <a:pt x="3470656" y="0"/>
                  </a:lnTo>
                  <a:cubicBezTo>
                    <a:pt x="3494024" y="0"/>
                    <a:pt x="3512947" y="18923"/>
                    <a:pt x="3512947" y="42291"/>
                  </a:cubicBezTo>
                  <a:cubicBezTo>
                    <a:pt x="3512947" y="65659"/>
                    <a:pt x="3494024" y="84582"/>
                    <a:pt x="3470656" y="84582"/>
                  </a:cubicBezTo>
                  <a:close/>
                  <a:moveTo>
                    <a:pt x="3301365" y="84582"/>
                  </a:moveTo>
                  <a:lnTo>
                    <a:pt x="3216656" y="84582"/>
                  </a:lnTo>
                  <a:cubicBezTo>
                    <a:pt x="3193288" y="84582"/>
                    <a:pt x="3174365" y="65659"/>
                    <a:pt x="3174365" y="42291"/>
                  </a:cubicBezTo>
                  <a:cubicBezTo>
                    <a:pt x="3174365" y="18923"/>
                    <a:pt x="3193288" y="0"/>
                    <a:pt x="3216656" y="0"/>
                  </a:cubicBezTo>
                  <a:lnTo>
                    <a:pt x="3301365" y="0"/>
                  </a:lnTo>
                  <a:cubicBezTo>
                    <a:pt x="3324733" y="0"/>
                    <a:pt x="3343656" y="18923"/>
                    <a:pt x="3343656" y="42291"/>
                  </a:cubicBezTo>
                  <a:cubicBezTo>
                    <a:pt x="3343656" y="65659"/>
                    <a:pt x="3324733" y="84582"/>
                    <a:pt x="3301365" y="84582"/>
                  </a:cubicBezTo>
                  <a:close/>
                  <a:moveTo>
                    <a:pt x="3132074" y="84582"/>
                  </a:moveTo>
                  <a:lnTo>
                    <a:pt x="3047365" y="84582"/>
                  </a:lnTo>
                  <a:cubicBezTo>
                    <a:pt x="3023997" y="84582"/>
                    <a:pt x="3005074" y="65659"/>
                    <a:pt x="3005074" y="42291"/>
                  </a:cubicBezTo>
                  <a:cubicBezTo>
                    <a:pt x="3005074" y="18923"/>
                    <a:pt x="3023870" y="0"/>
                    <a:pt x="3047238" y="0"/>
                  </a:cubicBezTo>
                  <a:lnTo>
                    <a:pt x="3131947" y="0"/>
                  </a:lnTo>
                  <a:cubicBezTo>
                    <a:pt x="3155315" y="0"/>
                    <a:pt x="3174238" y="18923"/>
                    <a:pt x="3174238" y="42291"/>
                  </a:cubicBezTo>
                  <a:cubicBezTo>
                    <a:pt x="3174238" y="65659"/>
                    <a:pt x="3155315" y="84582"/>
                    <a:pt x="3131947" y="84582"/>
                  </a:cubicBezTo>
                  <a:close/>
                  <a:moveTo>
                    <a:pt x="2962656" y="84582"/>
                  </a:moveTo>
                  <a:lnTo>
                    <a:pt x="2877947" y="84582"/>
                  </a:lnTo>
                  <a:cubicBezTo>
                    <a:pt x="2854579" y="84582"/>
                    <a:pt x="2835656" y="65659"/>
                    <a:pt x="2835656" y="42291"/>
                  </a:cubicBezTo>
                  <a:cubicBezTo>
                    <a:pt x="2835656" y="18923"/>
                    <a:pt x="2854579" y="0"/>
                    <a:pt x="2877947" y="0"/>
                  </a:cubicBezTo>
                  <a:lnTo>
                    <a:pt x="2962656" y="0"/>
                  </a:lnTo>
                  <a:cubicBezTo>
                    <a:pt x="2986024" y="0"/>
                    <a:pt x="3004947" y="18923"/>
                    <a:pt x="3004947" y="42291"/>
                  </a:cubicBezTo>
                  <a:cubicBezTo>
                    <a:pt x="3004947" y="65659"/>
                    <a:pt x="2986024" y="84582"/>
                    <a:pt x="2962656" y="84582"/>
                  </a:cubicBezTo>
                  <a:close/>
                  <a:moveTo>
                    <a:pt x="2793365" y="84582"/>
                  </a:moveTo>
                  <a:lnTo>
                    <a:pt x="2708656" y="84582"/>
                  </a:lnTo>
                  <a:cubicBezTo>
                    <a:pt x="2685288" y="84582"/>
                    <a:pt x="2666365" y="65659"/>
                    <a:pt x="2666365" y="42291"/>
                  </a:cubicBezTo>
                  <a:cubicBezTo>
                    <a:pt x="2666365" y="18923"/>
                    <a:pt x="2685288" y="0"/>
                    <a:pt x="2708656" y="0"/>
                  </a:cubicBezTo>
                  <a:lnTo>
                    <a:pt x="2793365" y="0"/>
                  </a:lnTo>
                  <a:cubicBezTo>
                    <a:pt x="2816733" y="0"/>
                    <a:pt x="2835656" y="18923"/>
                    <a:pt x="2835656" y="42291"/>
                  </a:cubicBezTo>
                  <a:cubicBezTo>
                    <a:pt x="2835656" y="65659"/>
                    <a:pt x="2816733" y="84582"/>
                    <a:pt x="2793365" y="84582"/>
                  </a:cubicBezTo>
                  <a:close/>
                  <a:moveTo>
                    <a:pt x="2624074" y="84582"/>
                  </a:moveTo>
                  <a:lnTo>
                    <a:pt x="2539365" y="84582"/>
                  </a:lnTo>
                  <a:cubicBezTo>
                    <a:pt x="2515997" y="84582"/>
                    <a:pt x="2497074" y="65659"/>
                    <a:pt x="2497074" y="42291"/>
                  </a:cubicBezTo>
                  <a:cubicBezTo>
                    <a:pt x="2497074" y="18923"/>
                    <a:pt x="2515870" y="0"/>
                    <a:pt x="2539238" y="0"/>
                  </a:cubicBezTo>
                  <a:lnTo>
                    <a:pt x="2623947" y="0"/>
                  </a:lnTo>
                  <a:cubicBezTo>
                    <a:pt x="2647315" y="0"/>
                    <a:pt x="2666238" y="18923"/>
                    <a:pt x="2666238" y="42291"/>
                  </a:cubicBezTo>
                  <a:cubicBezTo>
                    <a:pt x="2666238" y="65659"/>
                    <a:pt x="2647315" y="84582"/>
                    <a:pt x="2623947" y="84582"/>
                  </a:cubicBezTo>
                  <a:close/>
                  <a:moveTo>
                    <a:pt x="2454656" y="84582"/>
                  </a:moveTo>
                  <a:lnTo>
                    <a:pt x="2369947" y="84582"/>
                  </a:lnTo>
                  <a:cubicBezTo>
                    <a:pt x="2346579" y="84582"/>
                    <a:pt x="2327656" y="65659"/>
                    <a:pt x="2327656" y="42291"/>
                  </a:cubicBezTo>
                  <a:cubicBezTo>
                    <a:pt x="2327656" y="18923"/>
                    <a:pt x="2346579" y="0"/>
                    <a:pt x="2369947" y="0"/>
                  </a:cubicBezTo>
                  <a:lnTo>
                    <a:pt x="2454656" y="0"/>
                  </a:lnTo>
                  <a:cubicBezTo>
                    <a:pt x="2478024" y="0"/>
                    <a:pt x="2496947" y="18923"/>
                    <a:pt x="2496947" y="42291"/>
                  </a:cubicBezTo>
                  <a:cubicBezTo>
                    <a:pt x="2496947" y="65659"/>
                    <a:pt x="2478024" y="84582"/>
                    <a:pt x="2454656" y="84582"/>
                  </a:cubicBezTo>
                  <a:close/>
                  <a:moveTo>
                    <a:pt x="2285365" y="84582"/>
                  </a:moveTo>
                  <a:lnTo>
                    <a:pt x="2200656" y="84582"/>
                  </a:lnTo>
                  <a:cubicBezTo>
                    <a:pt x="2177288" y="84582"/>
                    <a:pt x="2158365" y="65659"/>
                    <a:pt x="2158365" y="42291"/>
                  </a:cubicBezTo>
                  <a:cubicBezTo>
                    <a:pt x="2158365" y="18923"/>
                    <a:pt x="2177288" y="0"/>
                    <a:pt x="2200656" y="0"/>
                  </a:cubicBezTo>
                  <a:lnTo>
                    <a:pt x="2285365" y="0"/>
                  </a:lnTo>
                  <a:cubicBezTo>
                    <a:pt x="2308733" y="0"/>
                    <a:pt x="2327656" y="18923"/>
                    <a:pt x="2327656" y="42291"/>
                  </a:cubicBezTo>
                  <a:cubicBezTo>
                    <a:pt x="2327656" y="65659"/>
                    <a:pt x="2308733" y="84582"/>
                    <a:pt x="2285365" y="84582"/>
                  </a:cubicBezTo>
                  <a:close/>
                  <a:moveTo>
                    <a:pt x="2116074" y="84582"/>
                  </a:moveTo>
                  <a:lnTo>
                    <a:pt x="2031365" y="84582"/>
                  </a:lnTo>
                  <a:cubicBezTo>
                    <a:pt x="2007997" y="84582"/>
                    <a:pt x="1989074" y="65659"/>
                    <a:pt x="1989074" y="42291"/>
                  </a:cubicBezTo>
                  <a:cubicBezTo>
                    <a:pt x="1989074" y="18923"/>
                    <a:pt x="2007870" y="0"/>
                    <a:pt x="2031238" y="0"/>
                  </a:cubicBezTo>
                  <a:lnTo>
                    <a:pt x="2115947" y="0"/>
                  </a:lnTo>
                  <a:cubicBezTo>
                    <a:pt x="2139315" y="0"/>
                    <a:pt x="2158238" y="18923"/>
                    <a:pt x="2158238" y="42291"/>
                  </a:cubicBezTo>
                  <a:cubicBezTo>
                    <a:pt x="2158238" y="65659"/>
                    <a:pt x="2139315" y="84582"/>
                    <a:pt x="2115947" y="84582"/>
                  </a:cubicBezTo>
                  <a:close/>
                  <a:moveTo>
                    <a:pt x="1946656" y="84582"/>
                  </a:moveTo>
                  <a:lnTo>
                    <a:pt x="1861947" y="84582"/>
                  </a:lnTo>
                  <a:cubicBezTo>
                    <a:pt x="1838579" y="84582"/>
                    <a:pt x="1819656" y="65659"/>
                    <a:pt x="1819656" y="42291"/>
                  </a:cubicBezTo>
                  <a:cubicBezTo>
                    <a:pt x="1819656" y="18923"/>
                    <a:pt x="1838579" y="0"/>
                    <a:pt x="1861947" y="0"/>
                  </a:cubicBezTo>
                  <a:lnTo>
                    <a:pt x="1946656" y="0"/>
                  </a:lnTo>
                  <a:cubicBezTo>
                    <a:pt x="1970024" y="0"/>
                    <a:pt x="1988947" y="18923"/>
                    <a:pt x="1988947" y="42291"/>
                  </a:cubicBezTo>
                  <a:cubicBezTo>
                    <a:pt x="1988947" y="65659"/>
                    <a:pt x="1970024" y="84582"/>
                    <a:pt x="1946656" y="84582"/>
                  </a:cubicBezTo>
                  <a:close/>
                  <a:moveTo>
                    <a:pt x="1777365" y="84582"/>
                  </a:moveTo>
                  <a:lnTo>
                    <a:pt x="1692656" y="84582"/>
                  </a:lnTo>
                  <a:cubicBezTo>
                    <a:pt x="1669288" y="84582"/>
                    <a:pt x="1650365" y="65659"/>
                    <a:pt x="1650365" y="42291"/>
                  </a:cubicBezTo>
                  <a:cubicBezTo>
                    <a:pt x="1650365" y="18923"/>
                    <a:pt x="1669288" y="0"/>
                    <a:pt x="1692656" y="0"/>
                  </a:cubicBezTo>
                  <a:lnTo>
                    <a:pt x="1777365" y="0"/>
                  </a:lnTo>
                  <a:cubicBezTo>
                    <a:pt x="1800733" y="0"/>
                    <a:pt x="1819656" y="18923"/>
                    <a:pt x="1819656" y="42291"/>
                  </a:cubicBezTo>
                  <a:cubicBezTo>
                    <a:pt x="1819656" y="65659"/>
                    <a:pt x="1800733" y="84582"/>
                    <a:pt x="1777365" y="84582"/>
                  </a:cubicBezTo>
                  <a:close/>
                  <a:moveTo>
                    <a:pt x="1608074" y="84582"/>
                  </a:moveTo>
                  <a:lnTo>
                    <a:pt x="1523365" y="84582"/>
                  </a:lnTo>
                  <a:cubicBezTo>
                    <a:pt x="1499997" y="84582"/>
                    <a:pt x="1481074" y="65659"/>
                    <a:pt x="1481074" y="42291"/>
                  </a:cubicBezTo>
                  <a:cubicBezTo>
                    <a:pt x="1481074" y="18923"/>
                    <a:pt x="1499870" y="0"/>
                    <a:pt x="1523238" y="0"/>
                  </a:cubicBezTo>
                  <a:lnTo>
                    <a:pt x="1607947" y="0"/>
                  </a:lnTo>
                  <a:cubicBezTo>
                    <a:pt x="1631315" y="0"/>
                    <a:pt x="1650238" y="18923"/>
                    <a:pt x="1650238" y="42291"/>
                  </a:cubicBezTo>
                  <a:cubicBezTo>
                    <a:pt x="1650238" y="65659"/>
                    <a:pt x="1631315" y="84582"/>
                    <a:pt x="1607947" y="84582"/>
                  </a:cubicBezTo>
                  <a:close/>
                  <a:moveTo>
                    <a:pt x="1438656" y="84582"/>
                  </a:moveTo>
                  <a:lnTo>
                    <a:pt x="1353947" y="84582"/>
                  </a:lnTo>
                  <a:cubicBezTo>
                    <a:pt x="1330579" y="84582"/>
                    <a:pt x="1311656" y="65659"/>
                    <a:pt x="1311656" y="42291"/>
                  </a:cubicBezTo>
                  <a:cubicBezTo>
                    <a:pt x="1311656" y="18923"/>
                    <a:pt x="1330579" y="0"/>
                    <a:pt x="1353947" y="0"/>
                  </a:cubicBezTo>
                  <a:lnTo>
                    <a:pt x="1438656" y="0"/>
                  </a:lnTo>
                  <a:cubicBezTo>
                    <a:pt x="1462024" y="0"/>
                    <a:pt x="1480947" y="18923"/>
                    <a:pt x="1480947" y="42291"/>
                  </a:cubicBezTo>
                  <a:cubicBezTo>
                    <a:pt x="1480947" y="65659"/>
                    <a:pt x="1462024" y="84582"/>
                    <a:pt x="1438656" y="84582"/>
                  </a:cubicBezTo>
                  <a:close/>
                  <a:moveTo>
                    <a:pt x="1269365" y="84582"/>
                  </a:moveTo>
                  <a:lnTo>
                    <a:pt x="1184656" y="84582"/>
                  </a:lnTo>
                  <a:cubicBezTo>
                    <a:pt x="1161288" y="84582"/>
                    <a:pt x="1142365" y="65659"/>
                    <a:pt x="1142365" y="42291"/>
                  </a:cubicBezTo>
                  <a:cubicBezTo>
                    <a:pt x="1142365" y="18923"/>
                    <a:pt x="1161288" y="0"/>
                    <a:pt x="1184656" y="0"/>
                  </a:cubicBezTo>
                  <a:lnTo>
                    <a:pt x="1269365" y="0"/>
                  </a:lnTo>
                  <a:cubicBezTo>
                    <a:pt x="1292733" y="0"/>
                    <a:pt x="1311656" y="18923"/>
                    <a:pt x="1311656" y="42291"/>
                  </a:cubicBezTo>
                  <a:cubicBezTo>
                    <a:pt x="1311656" y="65659"/>
                    <a:pt x="1292733" y="84582"/>
                    <a:pt x="1269365" y="84582"/>
                  </a:cubicBezTo>
                  <a:close/>
                  <a:moveTo>
                    <a:pt x="1100074" y="84582"/>
                  </a:moveTo>
                  <a:lnTo>
                    <a:pt x="1015238" y="84582"/>
                  </a:lnTo>
                  <a:cubicBezTo>
                    <a:pt x="991870" y="84582"/>
                    <a:pt x="972947" y="65659"/>
                    <a:pt x="972947" y="42291"/>
                  </a:cubicBezTo>
                  <a:cubicBezTo>
                    <a:pt x="972947" y="18923"/>
                    <a:pt x="991870" y="0"/>
                    <a:pt x="1015238" y="0"/>
                  </a:cubicBezTo>
                  <a:lnTo>
                    <a:pt x="1099947" y="0"/>
                  </a:lnTo>
                  <a:cubicBezTo>
                    <a:pt x="1123315" y="0"/>
                    <a:pt x="1142238" y="18923"/>
                    <a:pt x="1142238" y="42291"/>
                  </a:cubicBezTo>
                  <a:cubicBezTo>
                    <a:pt x="1142238" y="65659"/>
                    <a:pt x="1123315" y="84582"/>
                    <a:pt x="1099947" y="84582"/>
                  </a:cubicBezTo>
                  <a:close/>
                  <a:moveTo>
                    <a:pt x="930656" y="84582"/>
                  </a:moveTo>
                  <a:lnTo>
                    <a:pt x="845947" y="84582"/>
                  </a:lnTo>
                  <a:cubicBezTo>
                    <a:pt x="822579" y="84582"/>
                    <a:pt x="803656" y="65659"/>
                    <a:pt x="803656" y="42291"/>
                  </a:cubicBezTo>
                  <a:cubicBezTo>
                    <a:pt x="803656" y="18923"/>
                    <a:pt x="822579" y="0"/>
                    <a:pt x="845947" y="0"/>
                  </a:cubicBezTo>
                  <a:lnTo>
                    <a:pt x="930656" y="0"/>
                  </a:lnTo>
                  <a:cubicBezTo>
                    <a:pt x="954024" y="0"/>
                    <a:pt x="972947" y="18923"/>
                    <a:pt x="972947" y="42291"/>
                  </a:cubicBezTo>
                  <a:cubicBezTo>
                    <a:pt x="972947" y="65659"/>
                    <a:pt x="954024" y="84582"/>
                    <a:pt x="930656" y="84582"/>
                  </a:cubicBezTo>
                  <a:close/>
                  <a:moveTo>
                    <a:pt x="761365" y="84582"/>
                  </a:moveTo>
                  <a:lnTo>
                    <a:pt x="676656" y="84582"/>
                  </a:lnTo>
                  <a:cubicBezTo>
                    <a:pt x="653288" y="84582"/>
                    <a:pt x="634365" y="65659"/>
                    <a:pt x="634365" y="42291"/>
                  </a:cubicBezTo>
                  <a:cubicBezTo>
                    <a:pt x="634365" y="18923"/>
                    <a:pt x="653288" y="0"/>
                    <a:pt x="676656" y="0"/>
                  </a:cubicBezTo>
                  <a:lnTo>
                    <a:pt x="761365" y="0"/>
                  </a:lnTo>
                  <a:cubicBezTo>
                    <a:pt x="784733" y="0"/>
                    <a:pt x="803656" y="18923"/>
                    <a:pt x="803656" y="42291"/>
                  </a:cubicBezTo>
                  <a:cubicBezTo>
                    <a:pt x="803656" y="65659"/>
                    <a:pt x="784733" y="84582"/>
                    <a:pt x="761365" y="84582"/>
                  </a:cubicBezTo>
                  <a:close/>
                  <a:moveTo>
                    <a:pt x="592074" y="84582"/>
                  </a:moveTo>
                  <a:lnTo>
                    <a:pt x="507238" y="84582"/>
                  </a:lnTo>
                  <a:cubicBezTo>
                    <a:pt x="483870" y="84582"/>
                    <a:pt x="464947" y="65659"/>
                    <a:pt x="464947" y="42291"/>
                  </a:cubicBezTo>
                  <a:cubicBezTo>
                    <a:pt x="464947" y="18923"/>
                    <a:pt x="483870" y="0"/>
                    <a:pt x="507238" y="0"/>
                  </a:cubicBezTo>
                  <a:lnTo>
                    <a:pt x="591947" y="0"/>
                  </a:lnTo>
                  <a:cubicBezTo>
                    <a:pt x="615315" y="0"/>
                    <a:pt x="634238" y="18923"/>
                    <a:pt x="634238" y="42291"/>
                  </a:cubicBezTo>
                  <a:cubicBezTo>
                    <a:pt x="634238" y="65659"/>
                    <a:pt x="615315" y="84582"/>
                    <a:pt x="591947" y="84582"/>
                  </a:cubicBezTo>
                  <a:close/>
                  <a:moveTo>
                    <a:pt x="422656" y="84582"/>
                  </a:moveTo>
                  <a:lnTo>
                    <a:pt x="337947" y="84582"/>
                  </a:lnTo>
                  <a:cubicBezTo>
                    <a:pt x="314579" y="84582"/>
                    <a:pt x="295656" y="65659"/>
                    <a:pt x="295656" y="42291"/>
                  </a:cubicBezTo>
                  <a:cubicBezTo>
                    <a:pt x="295656" y="18923"/>
                    <a:pt x="314579" y="0"/>
                    <a:pt x="337947" y="0"/>
                  </a:cubicBezTo>
                  <a:lnTo>
                    <a:pt x="422656" y="0"/>
                  </a:lnTo>
                  <a:cubicBezTo>
                    <a:pt x="446024" y="0"/>
                    <a:pt x="464947" y="18923"/>
                    <a:pt x="464947" y="42291"/>
                  </a:cubicBezTo>
                  <a:cubicBezTo>
                    <a:pt x="464947" y="65659"/>
                    <a:pt x="446024" y="84582"/>
                    <a:pt x="422656" y="84582"/>
                  </a:cubicBezTo>
                  <a:close/>
                  <a:moveTo>
                    <a:pt x="253365" y="84582"/>
                  </a:moveTo>
                  <a:lnTo>
                    <a:pt x="168656" y="84582"/>
                  </a:lnTo>
                  <a:cubicBezTo>
                    <a:pt x="145288" y="84582"/>
                    <a:pt x="126365" y="65659"/>
                    <a:pt x="126365" y="42291"/>
                  </a:cubicBezTo>
                  <a:cubicBezTo>
                    <a:pt x="126365" y="18923"/>
                    <a:pt x="145288" y="0"/>
                    <a:pt x="168656" y="0"/>
                  </a:cubicBezTo>
                  <a:lnTo>
                    <a:pt x="253365" y="0"/>
                  </a:lnTo>
                  <a:cubicBezTo>
                    <a:pt x="276733" y="0"/>
                    <a:pt x="295656" y="18923"/>
                    <a:pt x="295656" y="42291"/>
                  </a:cubicBezTo>
                  <a:cubicBezTo>
                    <a:pt x="295656" y="65659"/>
                    <a:pt x="276733" y="84582"/>
                    <a:pt x="253365" y="84582"/>
                  </a:cubicBezTo>
                  <a:close/>
                  <a:moveTo>
                    <a:pt x="84074" y="84582"/>
                  </a:moveTo>
                  <a:lnTo>
                    <a:pt x="42291" y="84582"/>
                  </a:lnTo>
                  <a:cubicBezTo>
                    <a:pt x="18923" y="84709"/>
                    <a:pt x="0" y="65659"/>
                    <a:pt x="0" y="42291"/>
                  </a:cubicBezTo>
                  <a:cubicBezTo>
                    <a:pt x="0" y="18923"/>
                    <a:pt x="18923" y="0"/>
                    <a:pt x="42291" y="0"/>
                  </a:cubicBezTo>
                  <a:lnTo>
                    <a:pt x="83947" y="0"/>
                  </a:lnTo>
                  <a:cubicBezTo>
                    <a:pt x="107315" y="0"/>
                    <a:pt x="126238" y="18923"/>
                    <a:pt x="126238" y="42291"/>
                  </a:cubicBezTo>
                  <a:cubicBezTo>
                    <a:pt x="126238" y="65659"/>
                    <a:pt x="107315" y="84709"/>
                    <a:pt x="83947" y="84709"/>
                  </a:cubicBezTo>
                  <a:close/>
                  <a:moveTo>
                    <a:pt x="10243947" y="84709"/>
                  </a:moveTo>
                  <a:lnTo>
                    <a:pt x="10159238" y="84709"/>
                  </a:lnTo>
                  <a:cubicBezTo>
                    <a:pt x="10135870" y="84709"/>
                    <a:pt x="10116947" y="65786"/>
                    <a:pt x="10116947" y="42418"/>
                  </a:cubicBezTo>
                  <a:cubicBezTo>
                    <a:pt x="10116947" y="19050"/>
                    <a:pt x="10135870" y="0"/>
                    <a:pt x="10159238" y="0"/>
                  </a:cubicBezTo>
                  <a:lnTo>
                    <a:pt x="10243947" y="0"/>
                  </a:lnTo>
                  <a:cubicBezTo>
                    <a:pt x="10267315" y="0"/>
                    <a:pt x="10286238" y="18923"/>
                    <a:pt x="10286238" y="42291"/>
                  </a:cubicBezTo>
                  <a:cubicBezTo>
                    <a:pt x="10286238" y="65659"/>
                    <a:pt x="10267315" y="84582"/>
                    <a:pt x="10243947" y="84582"/>
                  </a:cubicBezTo>
                  <a:close/>
                </a:path>
              </a:pathLst>
            </a:custGeom>
            <a:solidFill>
              <a:srgbClr val="86C7ED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886027" y="4624820"/>
            <a:ext cx="7055477" cy="441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Etapas del proyecto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62214" y="6019718"/>
            <a:ext cx="7698840" cy="47625"/>
            <a:chOff x="0" y="0"/>
            <a:chExt cx="10265120" cy="63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286238" cy="84709"/>
            </a:xfrm>
            <a:custGeom>
              <a:avLst/>
              <a:gdLst/>
              <a:ahLst/>
              <a:cxnLst/>
              <a:rect r="r" b="b" t="t" l="l"/>
              <a:pathLst>
                <a:path h="84709" w="10286238">
                  <a:moveTo>
                    <a:pt x="10074656" y="84709"/>
                  </a:moveTo>
                  <a:lnTo>
                    <a:pt x="9989948" y="84709"/>
                  </a:lnTo>
                  <a:cubicBezTo>
                    <a:pt x="9966579" y="84709"/>
                    <a:pt x="9947656" y="65786"/>
                    <a:pt x="9947656" y="42418"/>
                  </a:cubicBezTo>
                  <a:cubicBezTo>
                    <a:pt x="9947656" y="19050"/>
                    <a:pt x="9966579" y="0"/>
                    <a:pt x="9989947" y="0"/>
                  </a:cubicBezTo>
                  <a:lnTo>
                    <a:pt x="10074656" y="0"/>
                  </a:lnTo>
                  <a:cubicBezTo>
                    <a:pt x="10098024" y="0"/>
                    <a:pt x="10116947" y="18923"/>
                    <a:pt x="10116947" y="42291"/>
                  </a:cubicBezTo>
                  <a:cubicBezTo>
                    <a:pt x="10116947" y="65659"/>
                    <a:pt x="10098024" y="84582"/>
                    <a:pt x="10074656" y="84582"/>
                  </a:cubicBezTo>
                  <a:close/>
                  <a:moveTo>
                    <a:pt x="9905365" y="84582"/>
                  </a:moveTo>
                  <a:lnTo>
                    <a:pt x="9820656" y="84582"/>
                  </a:lnTo>
                  <a:cubicBezTo>
                    <a:pt x="9797288" y="84582"/>
                    <a:pt x="9778365" y="65659"/>
                    <a:pt x="9778365" y="42291"/>
                  </a:cubicBezTo>
                  <a:cubicBezTo>
                    <a:pt x="9778365" y="18923"/>
                    <a:pt x="9797288" y="0"/>
                    <a:pt x="9820656" y="0"/>
                  </a:cubicBezTo>
                  <a:lnTo>
                    <a:pt x="9905365" y="0"/>
                  </a:lnTo>
                  <a:cubicBezTo>
                    <a:pt x="9928733" y="0"/>
                    <a:pt x="9947656" y="18923"/>
                    <a:pt x="9947656" y="42291"/>
                  </a:cubicBezTo>
                  <a:cubicBezTo>
                    <a:pt x="9947656" y="65659"/>
                    <a:pt x="9928733" y="84582"/>
                    <a:pt x="9905365" y="84582"/>
                  </a:cubicBezTo>
                  <a:close/>
                  <a:moveTo>
                    <a:pt x="9736075" y="84582"/>
                  </a:moveTo>
                  <a:lnTo>
                    <a:pt x="9651365" y="84582"/>
                  </a:lnTo>
                  <a:cubicBezTo>
                    <a:pt x="9627998" y="84582"/>
                    <a:pt x="9609075" y="65659"/>
                    <a:pt x="9609075" y="42291"/>
                  </a:cubicBezTo>
                  <a:cubicBezTo>
                    <a:pt x="9609075" y="18923"/>
                    <a:pt x="9627870" y="0"/>
                    <a:pt x="9651238" y="0"/>
                  </a:cubicBezTo>
                  <a:lnTo>
                    <a:pt x="9735947" y="0"/>
                  </a:lnTo>
                  <a:cubicBezTo>
                    <a:pt x="9759315" y="0"/>
                    <a:pt x="9778238" y="18923"/>
                    <a:pt x="9778238" y="42291"/>
                  </a:cubicBezTo>
                  <a:cubicBezTo>
                    <a:pt x="9778238" y="65659"/>
                    <a:pt x="9759315" y="84582"/>
                    <a:pt x="9735947" y="84582"/>
                  </a:cubicBezTo>
                  <a:close/>
                  <a:moveTo>
                    <a:pt x="9566656" y="84582"/>
                  </a:moveTo>
                  <a:lnTo>
                    <a:pt x="9481947" y="84582"/>
                  </a:lnTo>
                  <a:cubicBezTo>
                    <a:pt x="9458579" y="84582"/>
                    <a:pt x="9439656" y="65659"/>
                    <a:pt x="9439656" y="42291"/>
                  </a:cubicBezTo>
                  <a:cubicBezTo>
                    <a:pt x="9439656" y="18923"/>
                    <a:pt x="9458579" y="0"/>
                    <a:pt x="9481947" y="0"/>
                  </a:cubicBezTo>
                  <a:lnTo>
                    <a:pt x="9566656" y="0"/>
                  </a:lnTo>
                  <a:cubicBezTo>
                    <a:pt x="9590024" y="0"/>
                    <a:pt x="9608947" y="18923"/>
                    <a:pt x="9608947" y="42291"/>
                  </a:cubicBezTo>
                  <a:cubicBezTo>
                    <a:pt x="9608947" y="65659"/>
                    <a:pt x="9590024" y="84582"/>
                    <a:pt x="9566656" y="84582"/>
                  </a:cubicBezTo>
                  <a:close/>
                  <a:moveTo>
                    <a:pt x="9397365" y="84582"/>
                  </a:moveTo>
                  <a:lnTo>
                    <a:pt x="9312656" y="84582"/>
                  </a:lnTo>
                  <a:cubicBezTo>
                    <a:pt x="9289288" y="84582"/>
                    <a:pt x="9270365" y="65659"/>
                    <a:pt x="9270365" y="42291"/>
                  </a:cubicBezTo>
                  <a:cubicBezTo>
                    <a:pt x="9270365" y="18923"/>
                    <a:pt x="9289288" y="0"/>
                    <a:pt x="9312656" y="0"/>
                  </a:cubicBezTo>
                  <a:lnTo>
                    <a:pt x="9397365" y="0"/>
                  </a:lnTo>
                  <a:cubicBezTo>
                    <a:pt x="9420733" y="0"/>
                    <a:pt x="9439656" y="18923"/>
                    <a:pt x="9439656" y="42291"/>
                  </a:cubicBezTo>
                  <a:cubicBezTo>
                    <a:pt x="9439656" y="65659"/>
                    <a:pt x="9420733" y="84582"/>
                    <a:pt x="9397365" y="84582"/>
                  </a:cubicBezTo>
                  <a:close/>
                  <a:moveTo>
                    <a:pt x="9228075" y="84582"/>
                  </a:moveTo>
                  <a:lnTo>
                    <a:pt x="9143365" y="84582"/>
                  </a:lnTo>
                  <a:cubicBezTo>
                    <a:pt x="9119998" y="84582"/>
                    <a:pt x="9101075" y="65659"/>
                    <a:pt x="9101075" y="42291"/>
                  </a:cubicBezTo>
                  <a:cubicBezTo>
                    <a:pt x="9101075" y="18923"/>
                    <a:pt x="9119870" y="0"/>
                    <a:pt x="9143238" y="0"/>
                  </a:cubicBezTo>
                  <a:lnTo>
                    <a:pt x="9227947" y="0"/>
                  </a:lnTo>
                  <a:cubicBezTo>
                    <a:pt x="9251315" y="0"/>
                    <a:pt x="9270238" y="18923"/>
                    <a:pt x="9270238" y="42291"/>
                  </a:cubicBezTo>
                  <a:cubicBezTo>
                    <a:pt x="9270238" y="65659"/>
                    <a:pt x="9251315" y="84582"/>
                    <a:pt x="9227947" y="84582"/>
                  </a:cubicBezTo>
                  <a:close/>
                  <a:moveTo>
                    <a:pt x="9058656" y="84582"/>
                  </a:moveTo>
                  <a:lnTo>
                    <a:pt x="8973947" y="84582"/>
                  </a:lnTo>
                  <a:cubicBezTo>
                    <a:pt x="8950579" y="84582"/>
                    <a:pt x="8931656" y="65659"/>
                    <a:pt x="8931656" y="42291"/>
                  </a:cubicBezTo>
                  <a:cubicBezTo>
                    <a:pt x="8931656" y="18923"/>
                    <a:pt x="8950579" y="0"/>
                    <a:pt x="8973947" y="0"/>
                  </a:cubicBezTo>
                  <a:lnTo>
                    <a:pt x="9058656" y="0"/>
                  </a:lnTo>
                  <a:cubicBezTo>
                    <a:pt x="9082024" y="0"/>
                    <a:pt x="9100947" y="18923"/>
                    <a:pt x="9100947" y="42291"/>
                  </a:cubicBezTo>
                  <a:cubicBezTo>
                    <a:pt x="9100947" y="65659"/>
                    <a:pt x="9082024" y="84582"/>
                    <a:pt x="9058656" y="84582"/>
                  </a:cubicBezTo>
                  <a:close/>
                  <a:moveTo>
                    <a:pt x="8889365" y="84582"/>
                  </a:moveTo>
                  <a:lnTo>
                    <a:pt x="8804656" y="84582"/>
                  </a:lnTo>
                  <a:cubicBezTo>
                    <a:pt x="8781288" y="84582"/>
                    <a:pt x="8762365" y="65659"/>
                    <a:pt x="8762365" y="42291"/>
                  </a:cubicBezTo>
                  <a:cubicBezTo>
                    <a:pt x="8762365" y="18923"/>
                    <a:pt x="8781288" y="0"/>
                    <a:pt x="8804656" y="0"/>
                  </a:cubicBezTo>
                  <a:lnTo>
                    <a:pt x="8889365" y="0"/>
                  </a:lnTo>
                  <a:cubicBezTo>
                    <a:pt x="8912733" y="0"/>
                    <a:pt x="8931656" y="18923"/>
                    <a:pt x="8931656" y="42291"/>
                  </a:cubicBezTo>
                  <a:cubicBezTo>
                    <a:pt x="8931656" y="65659"/>
                    <a:pt x="8912733" y="84582"/>
                    <a:pt x="8889365" y="84582"/>
                  </a:cubicBezTo>
                  <a:close/>
                  <a:moveTo>
                    <a:pt x="8720075" y="84582"/>
                  </a:moveTo>
                  <a:lnTo>
                    <a:pt x="8635365" y="84582"/>
                  </a:lnTo>
                  <a:cubicBezTo>
                    <a:pt x="8611998" y="84582"/>
                    <a:pt x="8593075" y="65659"/>
                    <a:pt x="8593075" y="42291"/>
                  </a:cubicBezTo>
                  <a:cubicBezTo>
                    <a:pt x="8593075" y="18923"/>
                    <a:pt x="8611870" y="0"/>
                    <a:pt x="8635238" y="0"/>
                  </a:cubicBezTo>
                  <a:lnTo>
                    <a:pt x="8719947" y="0"/>
                  </a:lnTo>
                  <a:cubicBezTo>
                    <a:pt x="8743315" y="0"/>
                    <a:pt x="8762238" y="18923"/>
                    <a:pt x="8762238" y="42291"/>
                  </a:cubicBezTo>
                  <a:cubicBezTo>
                    <a:pt x="8762238" y="65659"/>
                    <a:pt x="8743315" y="84582"/>
                    <a:pt x="8719947" y="84582"/>
                  </a:cubicBezTo>
                  <a:close/>
                  <a:moveTo>
                    <a:pt x="8550656" y="84582"/>
                  </a:moveTo>
                  <a:lnTo>
                    <a:pt x="8465947" y="84582"/>
                  </a:lnTo>
                  <a:cubicBezTo>
                    <a:pt x="8442579" y="84582"/>
                    <a:pt x="8423656" y="65659"/>
                    <a:pt x="8423656" y="42291"/>
                  </a:cubicBezTo>
                  <a:cubicBezTo>
                    <a:pt x="8423656" y="18923"/>
                    <a:pt x="8442579" y="0"/>
                    <a:pt x="8465947" y="0"/>
                  </a:cubicBezTo>
                  <a:lnTo>
                    <a:pt x="8550656" y="0"/>
                  </a:lnTo>
                  <a:cubicBezTo>
                    <a:pt x="8574024" y="0"/>
                    <a:pt x="8592947" y="18923"/>
                    <a:pt x="8592947" y="42291"/>
                  </a:cubicBezTo>
                  <a:cubicBezTo>
                    <a:pt x="8592947" y="65659"/>
                    <a:pt x="8574024" y="84582"/>
                    <a:pt x="8550656" y="84582"/>
                  </a:cubicBezTo>
                  <a:close/>
                  <a:moveTo>
                    <a:pt x="8381365" y="84582"/>
                  </a:moveTo>
                  <a:lnTo>
                    <a:pt x="8296656" y="84582"/>
                  </a:lnTo>
                  <a:cubicBezTo>
                    <a:pt x="8273288" y="84582"/>
                    <a:pt x="8254365" y="65659"/>
                    <a:pt x="8254365" y="42291"/>
                  </a:cubicBezTo>
                  <a:cubicBezTo>
                    <a:pt x="8254365" y="18923"/>
                    <a:pt x="8273288" y="0"/>
                    <a:pt x="8296656" y="0"/>
                  </a:cubicBezTo>
                  <a:lnTo>
                    <a:pt x="8381365" y="0"/>
                  </a:lnTo>
                  <a:cubicBezTo>
                    <a:pt x="8404733" y="0"/>
                    <a:pt x="8423656" y="18923"/>
                    <a:pt x="8423656" y="42291"/>
                  </a:cubicBezTo>
                  <a:cubicBezTo>
                    <a:pt x="8423656" y="65659"/>
                    <a:pt x="8404733" y="84582"/>
                    <a:pt x="8381365" y="84582"/>
                  </a:cubicBezTo>
                  <a:close/>
                  <a:moveTo>
                    <a:pt x="8212075" y="84582"/>
                  </a:moveTo>
                  <a:lnTo>
                    <a:pt x="8127365" y="84582"/>
                  </a:lnTo>
                  <a:cubicBezTo>
                    <a:pt x="8103998" y="84582"/>
                    <a:pt x="8085075" y="65659"/>
                    <a:pt x="8085075" y="42291"/>
                  </a:cubicBezTo>
                  <a:cubicBezTo>
                    <a:pt x="8085075" y="18923"/>
                    <a:pt x="8103870" y="0"/>
                    <a:pt x="8127238" y="0"/>
                  </a:cubicBezTo>
                  <a:lnTo>
                    <a:pt x="8211947" y="0"/>
                  </a:lnTo>
                  <a:cubicBezTo>
                    <a:pt x="8235315" y="0"/>
                    <a:pt x="8254238" y="18923"/>
                    <a:pt x="8254238" y="42291"/>
                  </a:cubicBezTo>
                  <a:cubicBezTo>
                    <a:pt x="8254238" y="65659"/>
                    <a:pt x="8235315" y="84582"/>
                    <a:pt x="8211947" y="84582"/>
                  </a:cubicBezTo>
                  <a:close/>
                  <a:moveTo>
                    <a:pt x="8042656" y="84582"/>
                  </a:moveTo>
                  <a:lnTo>
                    <a:pt x="7957947" y="84582"/>
                  </a:lnTo>
                  <a:cubicBezTo>
                    <a:pt x="7934579" y="84582"/>
                    <a:pt x="7915656" y="65659"/>
                    <a:pt x="7915656" y="42291"/>
                  </a:cubicBezTo>
                  <a:cubicBezTo>
                    <a:pt x="7915656" y="18923"/>
                    <a:pt x="7934579" y="0"/>
                    <a:pt x="7957947" y="0"/>
                  </a:cubicBezTo>
                  <a:lnTo>
                    <a:pt x="8042656" y="0"/>
                  </a:lnTo>
                  <a:cubicBezTo>
                    <a:pt x="8066024" y="0"/>
                    <a:pt x="8084947" y="18923"/>
                    <a:pt x="8084947" y="42291"/>
                  </a:cubicBezTo>
                  <a:cubicBezTo>
                    <a:pt x="8084947" y="65659"/>
                    <a:pt x="8066024" y="84582"/>
                    <a:pt x="8042656" y="84582"/>
                  </a:cubicBezTo>
                  <a:close/>
                  <a:moveTo>
                    <a:pt x="7873365" y="84582"/>
                  </a:moveTo>
                  <a:lnTo>
                    <a:pt x="7788656" y="84582"/>
                  </a:lnTo>
                  <a:cubicBezTo>
                    <a:pt x="7765288" y="84582"/>
                    <a:pt x="7746365" y="65659"/>
                    <a:pt x="7746365" y="42291"/>
                  </a:cubicBezTo>
                  <a:cubicBezTo>
                    <a:pt x="7746365" y="18923"/>
                    <a:pt x="7765288" y="0"/>
                    <a:pt x="7788656" y="0"/>
                  </a:cubicBezTo>
                  <a:lnTo>
                    <a:pt x="7873365" y="0"/>
                  </a:lnTo>
                  <a:cubicBezTo>
                    <a:pt x="7896733" y="0"/>
                    <a:pt x="7915656" y="18923"/>
                    <a:pt x="7915656" y="42291"/>
                  </a:cubicBezTo>
                  <a:cubicBezTo>
                    <a:pt x="7915656" y="65659"/>
                    <a:pt x="7896733" y="84582"/>
                    <a:pt x="7873365" y="84582"/>
                  </a:cubicBezTo>
                  <a:close/>
                  <a:moveTo>
                    <a:pt x="7704075" y="84582"/>
                  </a:moveTo>
                  <a:lnTo>
                    <a:pt x="7619365" y="84582"/>
                  </a:lnTo>
                  <a:cubicBezTo>
                    <a:pt x="7595998" y="84582"/>
                    <a:pt x="7577075" y="65659"/>
                    <a:pt x="7577075" y="42291"/>
                  </a:cubicBezTo>
                  <a:cubicBezTo>
                    <a:pt x="7577075" y="18923"/>
                    <a:pt x="7595870" y="0"/>
                    <a:pt x="7619238" y="0"/>
                  </a:cubicBezTo>
                  <a:lnTo>
                    <a:pt x="7703947" y="0"/>
                  </a:lnTo>
                  <a:cubicBezTo>
                    <a:pt x="7727315" y="0"/>
                    <a:pt x="7746238" y="18923"/>
                    <a:pt x="7746238" y="42291"/>
                  </a:cubicBezTo>
                  <a:cubicBezTo>
                    <a:pt x="7746238" y="65659"/>
                    <a:pt x="7727315" y="84582"/>
                    <a:pt x="7703947" y="84582"/>
                  </a:cubicBezTo>
                  <a:close/>
                  <a:moveTo>
                    <a:pt x="7534656" y="84582"/>
                  </a:moveTo>
                  <a:lnTo>
                    <a:pt x="7449947" y="84582"/>
                  </a:lnTo>
                  <a:cubicBezTo>
                    <a:pt x="7426579" y="84582"/>
                    <a:pt x="7407656" y="65659"/>
                    <a:pt x="7407656" y="42291"/>
                  </a:cubicBezTo>
                  <a:cubicBezTo>
                    <a:pt x="7407656" y="18923"/>
                    <a:pt x="7426579" y="0"/>
                    <a:pt x="7449947" y="0"/>
                  </a:cubicBezTo>
                  <a:lnTo>
                    <a:pt x="7534656" y="0"/>
                  </a:lnTo>
                  <a:cubicBezTo>
                    <a:pt x="7558024" y="0"/>
                    <a:pt x="7576947" y="18923"/>
                    <a:pt x="7576947" y="42291"/>
                  </a:cubicBezTo>
                  <a:cubicBezTo>
                    <a:pt x="7576947" y="65659"/>
                    <a:pt x="7558024" y="84582"/>
                    <a:pt x="7534656" y="84582"/>
                  </a:cubicBezTo>
                  <a:close/>
                  <a:moveTo>
                    <a:pt x="7365365" y="84582"/>
                  </a:moveTo>
                  <a:lnTo>
                    <a:pt x="7280656" y="84582"/>
                  </a:lnTo>
                  <a:cubicBezTo>
                    <a:pt x="7257288" y="84582"/>
                    <a:pt x="7238365" y="65659"/>
                    <a:pt x="7238365" y="42291"/>
                  </a:cubicBezTo>
                  <a:cubicBezTo>
                    <a:pt x="7238365" y="18923"/>
                    <a:pt x="7257288" y="0"/>
                    <a:pt x="7280656" y="0"/>
                  </a:cubicBezTo>
                  <a:lnTo>
                    <a:pt x="7365365" y="0"/>
                  </a:lnTo>
                  <a:cubicBezTo>
                    <a:pt x="7388733" y="0"/>
                    <a:pt x="7407656" y="18923"/>
                    <a:pt x="7407656" y="42291"/>
                  </a:cubicBezTo>
                  <a:cubicBezTo>
                    <a:pt x="7407656" y="65659"/>
                    <a:pt x="7388733" y="84582"/>
                    <a:pt x="7365365" y="84582"/>
                  </a:cubicBezTo>
                  <a:close/>
                  <a:moveTo>
                    <a:pt x="7196075" y="84582"/>
                  </a:moveTo>
                  <a:lnTo>
                    <a:pt x="7111365" y="84582"/>
                  </a:lnTo>
                  <a:cubicBezTo>
                    <a:pt x="7087998" y="84582"/>
                    <a:pt x="7069075" y="65659"/>
                    <a:pt x="7069075" y="42291"/>
                  </a:cubicBezTo>
                  <a:cubicBezTo>
                    <a:pt x="7069075" y="18923"/>
                    <a:pt x="7087870" y="0"/>
                    <a:pt x="7111238" y="0"/>
                  </a:cubicBezTo>
                  <a:lnTo>
                    <a:pt x="7195947" y="0"/>
                  </a:lnTo>
                  <a:cubicBezTo>
                    <a:pt x="7219315" y="0"/>
                    <a:pt x="7238238" y="18923"/>
                    <a:pt x="7238238" y="42291"/>
                  </a:cubicBezTo>
                  <a:cubicBezTo>
                    <a:pt x="7238238" y="65659"/>
                    <a:pt x="7219315" y="84582"/>
                    <a:pt x="7195947" y="84582"/>
                  </a:cubicBezTo>
                  <a:close/>
                  <a:moveTo>
                    <a:pt x="7026656" y="84582"/>
                  </a:moveTo>
                  <a:lnTo>
                    <a:pt x="6941947" y="84582"/>
                  </a:lnTo>
                  <a:cubicBezTo>
                    <a:pt x="6918579" y="84582"/>
                    <a:pt x="6899656" y="65659"/>
                    <a:pt x="6899656" y="42291"/>
                  </a:cubicBezTo>
                  <a:cubicBezTo>
                    <a:pt x="6899656" y="18923"/>
                    <a:pt x="6918579" y="0"/>
                    <a:pt x="6941947" y="0"/>
                  </a:cubicBezTo>
                  <a:lnTo>
                    <a:pt x="7026656" y="0"/>
                  </a:lnTo>
                  <a:cubicBezTo>
                    <a:pt x="7050024" y="0"/>
                    <a:pt x="7068947" y="18923"/>
                    <a:pt x="7068947" y="42291"/>
                  </a:cubicBezTo>
                  <a:cubicBezTo>
                    <a:pt x="7068947" y="65659"/>
                    <a:pt x="7050024" y="84582"/>
                    <a:pt x="7026656" y="84582"/>
                  </a:cubicBezTo>
                  <a:close/>
                  <a:moveTo>
                    <a:pt x="6857365" y="84582"/>
                  </a:moveTo>
                  <a:lnTo>
                    <a:pt x="6772656" y="84582"/>
                  </a:lnTo>
                  <a:cubicBezTo>
                    <a:pt x="6749288" y="84582"/>
                    <a:pt x="6730365" y="65659"/>
                    <a:pt x="6730365" y="42291"/>
                  </a:cubicBezTo>
                  <a:cubicBezTo>
                    <a:pt x="6730365" y="18923"/>
                    <a:pt x="6749288" y="0"/>
                    <a:pt x="6772656" y="0"/>
                  </a:cubicBezTo>
                  <a:lnTo>
                    <a:pt x="6857365" y="0"/>
                  </a:lnTo>
                  <a:cubicBezTo>
                    <a:pt x="6880733" y="0"/>
                    <a:pt x="6899656" y="18923"/>
                    <a:pt x="6899656" y="42291"/>
                  </a:cubicBezTo>
                  <a:cubicBezTo>
                    <a:pt x="6899656" y="65659"/>
                    <a:pt x="6880733" y="84582"/>
                    <a:pt x="6857365" y="84582"/>
                  </a:cubicBezTo>
                  <a:close/>
                  <a:moveTo>
                    <a:pt x="6688075" y="84582"/>
                  </a:moveTo>
                  <a:lnTo>
                    <a:pt x="6603365" y="84582"/>
                  </a:lnTo>
                  <a:cubicBezTo>
                    <a:pt x="6579998" y="84582"/>
                    <a:pt x="6561075" y="65659"/>
                    <a:pt x="6561075" y="42291"/>
                  </a:cubicBezTo>
                  <a:cubicBezTo>
                    <a:pt x="6561075" y="18923"/>
                    <a:pt x="6579870" y="0"/>
                    <a:pt x="6603238" y="0"/>
                  </a:cubicBezTo>
                  <a:lnTo>
                    <a:pt x="6687947" y="0"/>
                  </a:lnTo>
                  <a:cubicBezTo>
                    <a:pt x="6711315" y="0"/>
                    <a:pt x="6730238" y="18923"/>
                    <a:pt x="6730238" y="42291"/>
                  </a:cubicBezTo>
                  <a:cubicBezTo>
                    <a:pt x="6730238" y="65659"/>
                    <a:pt x="6711315" y="84582"/>
                    <a:pt x="6687947" y="84582"/>
                  </a:cubicBezTo>
                  <a:close/>
                  <a:moveTo>
                    <a:pt x="6518656" y="84582"/>
                  </a:moveTo>
                  <a:lnTo>
                    <a:pt x="6433947" y="84582"/>
                  </a:lnTo>
                  <a:cubicBezTo>
                    <a:pt x="6410579" y="84582"/>
                    <a:pt x="6391656" y="65659"/>
                    <a:pt x="6391656" y="42291"/>
                  </a:cubicBezTo>
                  <a:cubicBezTo>
                    <a:pt x="6391656" y="18923"/>
                    <a:pt x="6410579" y="0"/>
                    <a:pt x="6433947" y="0"/>
                  </a:cubicBezTo>
                  <a:lnTo>
                    <a:pt x="6518656" y="0"/>
                  </a:lnTo>
                  <a:cubicBezTo>
                    <a:pt x="6542024" y="0"/>
                    <a:pt x="6560947" y="18923"/>
                    <a:pt x="6560947" y="42291"/>
                  </a:cubicBezTo>
                  <a:cubicBezTo>
                    <a:pt x="6560947" y="65659"/>
                    <a:pt x="6542024" y="84582"/>
                    <a:pt x="6518656" y="84582"/>
                  </a:cubicBezTo>
                  <a:close/>
                  <a:moveTo>
                    <a:pt x="6349365" y="84582"/>
                  </a:moveTo>
                  <a:lnTo>
                    <a:pt x="6264656" y="84582"/>
                  </a:lnTo>
                  <a:cubicBezTo>
                    <a:pt x="6241288" y="84582"/>
                    <a:pt x="6222365" y="65659"/>
                    <a:pt x="6222365" y="42291"/>
                  </a:cubicBezTo>
                  <a:cubicBezTo>
                    <a:pt x="6222365" y="18923"/>
                    <a:pt x="6241288" y="0"/>
                    <a:pt x="6264656" y="0"/>
                  </a:cubicBezTo>
                  <a:lnTo>
                    <a:pt x="6349365" y="0"/>
                  </a:lnTo>
                  <a:cubicBezTo>
                    <a:pt x="6372733" y="0"/>
                    <a:pt x="6391656" y="18923"/>
                    <a:pt x="6391656" y="42291"/>
                  </a:cubicBezTo>
                  <a:cubicBezTo>
                    <a:pt x="6391656" y="65659"/>
                    <a:pt x="6372733" y="84582"/>
                    <a:pt x="6349365" y="84582"/>
                  </a:cubicBezTo>
                  <a:close/>
                  <a:moveTo>
                    <a:pt x="6180074" y="84582"/>
                  </a:moveTo>
                  <a:lnTo>
                    <a:pt x="6095365" y="84582"/>
                  </a:lnTo>
                  <a:cubicBezTo>
                    <a:pt x="6071997" y="84582"/>
                    <a:pt x="6053074" y="65659"/>
                    <a:pt x="6053074" y="42291"/>
                  </a:cubicBezTo>
                  <a:cubicBezTo>
                    <a:pt x="6053074" y="18923"/>
                    <a:pt x="6071870" y="0"/>
                    <a:pt x="6095238" y="0"/>
                  </a:cubicBezTo>
                  <a:lnTo>
                    <a:pt x="6179947" y="0"/>
                  </a:lnTo>
                  <a:cubicBezTo>
                    <a:pt x="6203315" y="0"/>
                    <a:pt x="6222238" y="18923"/>
                    <a:pt x="6222238" y="42291"/>
                  </a:cubicBezTo>
                  <a:cubicBezTo>
                    <a:pt x="6222238" y="65659"/>
                    <a:pt x="6203315" y="84582"/>
                    <a:pt x="6179947" y="84582"/>
                  </a:cubicBezTo>
                  <a:close/>
                  <a:moveTo>
                    <a:pt x="6010656" y="84582"/>
                  </a:moveTo>
                  <a:lnTo>
                    <a:pt x="5925947" y="84582"/>
                  </a:lnTo>
                  <a:cubicBezTo>
                    <a:pt x="5902579" y="84582"/>
                    <a:pt x="5883656" y="65659"/>
                    <a:pt x="5883656" y="42291"/>
                  </a:cubicBezTo>
                  <a:cubicBezTo>
                    <a:pt x="5883656" y="18923"/>
                    <a:pt x="5902579" y="0"/>
                    <a:pt x="5925947" y="0"/>
                  </a:cubicBezTo>
                  <a:lnTo>
                    <a:pt x="6010656" y="0"/>
                  </a:lnTo>
                  <a:cubicBezTo>
                    <a:pt x="6034024" y="0"/>
                    <a:pt x="6052947" y="18923"/>
                    <a:pt x="6052947" y="42291"/>
                  </a:cubicBezTo>
                  <a:cubicBezTo>
                    <a:pt x="6052947" y="65659"/>
                    <a:pt x="6034024" y="84582"/>
                    <a:pt x="6010656" y="84582"/>
                  </a:cubicBezTo>
                  <a:close/>
                  <a:moveTo>
                    <a:pt x="5841365" y="84582"/>
                  </a:moveTo>
                  <a:lnTo>
                    <a:pt x="5756656" y="84582"/>
                  </a:lnTo>
                  <a:cubicBezTo>
                    <a:pt x="5733288" y="84582"/>
                    <a:pt x="5714365" y="65659"/>
                    <a:pt x="5714365" y="42291"/>
                  </a:cubicBezTo>
                  <a:cubicBezTo>
                    <a:pt x="5714365" y="18923"/>
                    <a:pt x="5733288" y="0"/>
                    <a:pt x="5756656" y="0"/>
                  </a:cubicBezTo>
                  <a:lnTo>
                    <a:pt x="5841365" y="0"/>
                  </a:lnTo>
                  <a:cubicBezTo>
                    <a:pt x="5864733" y="0"/>
                    <a:pt x="5883656" y="18923"/>
                    <a:pt x="5883656" y="42291"/>
                  </a:cubicBezTo>
                  <a:cubicBezTo>
                    <a:pt x="5883656" y="65659"/>
                    <a:pt x="5864733" y="84582"/>
                    <a:pt x="5841365" y="84582"/>
                  </a:cubicBezTo>
                  <a:close/>
                  <a:moveTo>
                    <a:pt x="5672074" y="84582"/>
                  </a:moveTo>
                  <a:lnTo>
                    <a:pt x="5587365" y="84582"/>
                  </a:lnTo>
                  <a:cubicBezTo>
                    <a:pt x="5563997" y="84582"/>
                    <a:pt x="5545074" y="65659"/>
                    <a:pt x="5545074" y="42291"/>
                  </a:cubicBezTo>
                  <a:cubicBezTo>
                    <a:pt x="5545074" y="18923"/>
                    <a:pt x="5563870" y="0"/>
                    <a:pt x="5587238" y="0"/>
                  </a:cubicBezTo>
                  <a:lnTo>
                    <a:pt x="5671947" y="0"/>
                  </a:lnTo>
                  <a:cubicBezTo>
                    <a:pt x="5695315" y="0"/>
                    <a:pt x="5714238" y="18923"/>
                    <a:pt x="5714238" y="42291"/>
                  </a:cubicBezTo>
                  <a:cubicBezTo>
                    <a:pt x="5714238" y="65659"/>
                    <a:pt x="5695315" y="84582"/>
                    <a:pt x="5671947" y="84582"/>
                  </a:cubicBezTo>
                  <a:close/>
                  <a:moveTo>
                    <a:pt x="5502656" y="84582"/>
                  </a:moveTo>
                  <a:lnTo>
                    <a:pt x="5417947" y="84582"/>
                  </a:lnTo>
                  <a:cubicBezTo>
                    <a:pt x="5394579" y="84582"/>
                    <a:pt x="5375656" y="65659"/>
                    <a:pt x="5375656" y="42291"/>
                  </a:cubicBezTo>
                  <a:cubicBezTo>
                    <a:pt x="5375656" y="18923"/>
                    <a:pt x="5394579" y="0"/>
                    <a:pt x="5417947" y="0"/>
                  </a:cubicBezTo>
                  <a:lnTo>
                    <a:pt x="5502656" y="0"/>
                  </a:lnTo>
                  <a:cubicBezTo>
                    <a:pt x="5526024" y="0"/>
                    <a:pt x="5544947" y="18923"/>
                    <a:pt x="5544947" y="42291"/>
                  </a:cubicBezTo>
                  <a:cubicBezTo>
                    <a:pt x="5544947" y="65659"/>
                    <a:pt x="5526024" y="84582"/>
                    <a:pt x="5502656" y="84582"/>
                  </a:cubicBezTo>
                  <a:close/>
                  <a:moveTo>
                    <a:pt x="5333365" y="84582"/>
                  </a:moveTo>
                  <a:lnTo>
                    <a:pt x="5248656" y="84582"/>
                  </a:lnTo>
                  <a:cubicBezTo>
                    <a:pt x="5225288" y="84582"/>
                    <a:pt x="5206365" y="65659"/>
                    <a:pt x="5206365" y="42291"/>
                  </a:cubicBezTo>
                  <a:cubicBezTo>
                    <a:pt x="5206365" y="18923"/>
                    <a:pt x="5225288" y="0"/>
                    <a:pt x="5248656" y="0"/>
                  </a:cubicBezTo>
                  <a:lnTo>
                    <a:pt x="5333365" y="0"/>
                  </a:lnTo>
                  <a:cubicBezTo>
                    <a:pt x="5356733" y="0"/>
                    <a:pt x="5375656" y="18923"/>
                    <a:pt x="5375656" y="42291"/>
                  </a:cubicBezTo>
                  <a:cubicBezTo>
                    <a:pt x="5375656" y="65659"/>
                    <a:pt x="5356733" y="84582"/>
                    <a:pt x="5333365" y="84582"/>
                  </a:cubicBezTo>
                  <a:close/>
                  <a:moveTo>
                    <a:pt x="5164074" y="84582"/>
                  </a:moveTo>
                  <a:lnTo>
                    <a:pt x="5079365" y="84582"/>
                  </a:lnTo>
                  <a:cubicBezTo>
                    <a:pt x="5055997" y="84582"/>
                    <a:pt x="5037074" y="65659"/>
                    <a:pt x="5037074" y="42291"/>
                  </a:cubicBezTo>
                  <a:cubicBezTo>
                    <a:pt x="5037074" y="18923"/>
                    <a:pt x="5055870" y="0"/>
                    <a:pt x="5079238" y="0"/>
                  </a:cubicBezTo>
                  <a:lnTo>
                    <a:pt x="5163947" y="0"/>
                  </a:lnTo>
                  <a:cubicBezTo>
                    <a:pt x="5187315" y="0"/>
                    <a:pt x="5206238" y="18923"/>
                    <a:pt x="5206238" y="42291"/>
                  </a:cubicBezTo>
                  <a:cubicBezTo>
                    <a:pt x="5206238" y="65659"/>
                    <a:pt x="5187315" y="84582"/>
                    <a:pt x="5163947" y="84582"/>
                  </a:cubicBezTo>
                  <a:close/>
                  <a:moveTo>
                    <a:pt x="4994656" y="84582"/>
                  </a:moveTo>
                  <a:lnTo>
                    <a:pt x="4909947" y="84582"/>
                  </a:lnTo>
                  <a:cubicBezTo>
                    <a:pt x="4886579" y="84582"/>
                    <a:pt x="4867656" y="65659"/>
                    <a:pt x="4867656" y="42291"/>
                  </a:cubicBezTo>
                  <a:cubicBezTo>
                    <a:pt x="4867656" y="18923"/>
                    <a:pt x="4886579" y="0"/>
                    <a:pt x="4909947" y="0"/>
                  </a:cubicBezTo>
                  <a:lnTo>
                    <a:pt x="4994656" y="0"/>
                  </a:lnTo>
                  <a:cubicBezTo>
                    <a:pt x="5018024" y="0"/>
                    <a:pt x="5036947" y="18923"/>
                    <a:pt x="5036947" y="42291"/>
                  </a:cubicBezTo>
                  <a:cubicBezTo>
                    <a:pt x="5036947" y="65659"/>
                    <a:pt x="5018024" y="84582"/>
                    <a:pt x="4994656" y="84582"/>
                  </a:cubicBezTo>
                  <a:close/>
                  <a:moveTo>
                    <a:pt x="4825365" y="84582"/>
                  </a:moveTo>
                  <a:lnTo>
                    <a:pt x="4740656" y="84582"/>
                  </a:lnTo>
                  <a:cubicBezTo>
                    <a:pt x="4717288" y="84582"/>
                    <a:pt x="4698365" y="65659"/>
                    <a:pt x="4698365" y="42291"/>
                  </a:cubicBezTo>
                  <a:cubicBezTo>
                    <a:pt x="4698365" y="18923"/>
                    <a:pt x="4717288" y="0"/>
                    <a:pt x="4740656" y="0"/>
                  </a:cubicBezTo>
                  <a:lnTo>
                    <a:pt x="4825365" y="0"/>
                  </a:lnTo>
                  <a:cubicBezTo>
                    <a:pt x="4848733" y="0"/>
                    <a:pt x="4867656" y="18923"/>
                    <a:pt x="4867656" y="42291"/>
                  </a:cubicBezTo>
                  <a:cubicBezTo>
                    <a:pt x="4867656" y="65659"/>
                    <a:pt x="4848733" y="84582"/>
                    <a:pt x="4825365" y="84582"/>
                  </a:cubicBezTo>
                  <a:close/>
                  <a:moveTo>
                    <a:pt x="4656074" y="84582"/>
                  </a:moveTo>
                  <a:lnTo>
                    <a:pt x="4571365" y="84582"/>
                  </a:lnTo>
                  <a:cubicBezTo>
                    <a:pt x="4547997" y="84582"/>
                    <a:pt x="4529074" y="65659"/>
                    <a:pt x="4529074" y="42291"/>
                  </a:cubicBezTo>
                  <a:cubicBezTo>
                    <a:pt x="4529074" y="18923"/>
                    <a:pt x="4547870" y="0"/>
                    <a:pt x="4571238" y="0"/>
                  </a:cubicBezTo>
                  <a:lnTo>
                    <a:pt x="4655947" y="0"/>
                  </a:lnTo>
                  <a:cubicBezTo>
                    <a:pt x="4679315" y="0"/>
                    <a:pt x="4698238" y="18923"/>
                    <a:pt x="4698238" y="42291"/>
                  </a:cubicBezTo>
                  <a:cubicBezTo>
                    <a:pt x="4698238" y="65659"/>
                    <a:pt x="4679315" y="84582"/>
                    <a:pt x="4655947" y="84582"/>
                  </a:cubicBezTo>
                  <a:close/>
                  <a:moveTo>
                    <a:pt x="4486656" y="84582"/>
                  </a:moveTo>
                  <a:lnTo>
                    <a:pt x="4401947" y="84582"/>
                  </a:lnTo>
                  <a:cubicBezTo>
                    <a:pt x="4378579" y="84582"/>
                    <a:pt x="4359656" y="65659"/>
                    <a:pt x="4359656" y="42291"/>
                  </a:cubicBezTo>
                  <a:cubicBezTo>
                    <a:pt x="4359656" y="18923"/>
                    <a:pt x="4378579" y="0"/>
                    <a:pt x="4401947" y="0"/>
                  </a:cubicBezTo>
                  <a:lnTo>
                    <a:pt x="4486656" y="0"/>
                  </a:lnTo>
                  <a:cubicBezTo>
                    <a:pt x="4510024" y="0"/>
                    <a:pt x="4528947" y="18923"/>
                    <a:pt x="4528947" y="42291"/>
                  </a:cubicBezTo>
                  <a:cubicBezTo>
                    <a:pt x="4528947" y="65659"/>
                    <a:pt x="4510024" y="84582"/>
                    <a:pt x="4486656" y="84582"/>
                  </a:cubicBezTo>
                  <a:close/>
                  <a:moveTo>
                    <a:pt x="4317365" y="84582"/>
                  </a:moveTo>
                  <a:lnTo>
                    <a:pt x="4232656" y="84582"/>
                  </a:lnTo>
                  <a:cubicBezTo>
                    <a:pt x="4209288" y="84582"/>
                    <a:pt x="4190365" y="65659"/>
                    <a:pt x="4190365" y="42291"/>
                  </a:cubicBezTo>
                  <a:cubicBezTo>
                    <a:pt x="4190365" y="18923"/>
                    <a:pt x="4209288" y="0"/>
                    <a:pt x="4232656" y="0"/>
                  </a:cubicBezTo>
                  <a:lnTo>
                    <a:pt x="4317365" y="0"/>
                  </a:lnTo>
                  <a:cubicBezTo>
                    <a:pt x="4340733" y="0"/>
                    <a:pt x="4359656" y="18923"/>
                    <a:pt x="4359656" y="42291"/>
                  </a:cubicBezTo>
                  <a:cubicBezTo>
                    <a:pt x="4359656" y="65659"/>
                    <a:pt x="4340733" y="84582"/>
                    <a:pt x="4317365" y="84582"/>
                  </a:cubicBezTo>
                  <a:close/>
                  <a:moveTo>
                    <a:pt x="4148074" y="84582"/>
                  </a:moveTo>
                  <a:lnTo>
                    <a:pt x="4063365" y="84582"/>
                  </a:lnTo>
                  <a:cubicBezTo>
                    <a:pt x="4039997" y="84582"/>
                    <a:pt x="4021074" y="65659"/>
                    <a:pt x="4021074" y="42291"/>
                  </a:cubicBezTo>
                  <a:cubicBezTo>
                    <a:pt x="4021074" y="18923"/>
                    <a:pt x="4039870" y="0"/>
                    <a:pt x="4063238" y="0"/>
                  </a:cubicBezTo>
                  <a:lnTo>
                    <a:pt x="4147947" y="0"/>
                  </a:lnTo>
                  <a:cubicBezTo>
                    <a:pt x="4171315" y="0"/>
                    <a:pt x="4190238" y="18923"/>
                    <a:pt x="4190238" y="42291"/>
                  </a:cubicBezTo>
                  <a:cubicBezTo>
                    <a:pt x="4190238" y="65659"/>
                    <a:pt x="4171315" y="84582"/>
                    <a:pt x="4147947" y="84582"/>
                  </a:cubicBezTo>
                  <a:close/>
                  <a:moveTo>
                    <a:pt x="3978656" y="84582"/>
                  </a:moveTo>
                  <a:lnTo>
                    <a:pt x="3893947" y="84582"/>
                  </a:lnTo>
                  <a:cubicBezTo>
                    <a:pt x="3870579" y="84582"/>
                    <a:pt x="3851656" y="65659"/>
                    <a:pt x="3851656" y="42291"/>
                  </a:cubicBezTo>
                  <a:cubicBezTo>
                    <a:pt x="3851656" y="18923"/>
                    <a:pt x="3870579" y="0"/>
                    <a:pt x="3893947" y="0"/>
                  </a:cubicBezTo>
                  <a:lnTo>
                    <a:pt x="3978656" y="0"/>
                  </a:lnTo>
                  <a:cubicBezTo>
                    <a:pt x="4002024" y="0"/>
                    <a:pt x="4020947" y="18923"/>
                    <a:pt x="4020947" y="42291"/>
                  </a:cubicBezTo>
                  <a:cubicBezTo>
                    <a:pt x="4020947" y="65659"/>
                    <a:pt x="4002024" y="84582"/>
                    <a:pt x="3978656" y="84582"/>
                  </a:cubicBezTo>
                  <a:close/>
                  <a:moveTo>
                    <a:pt x="3809365" y="84582"/>
                  </a:moveTo>
                  <a:lnTo>
                    <a:pt x="3724656" y="84582"/>
                  </a:lnTo>
                  <a:cubicBezTo>
                    <a:pt x="3701288" y="84582"/>
                    <a:pt x="3682365" y="65659"/>
                    <a:pt x="3682365" y="42291"/>
                  </a:cubicBezTo>
                  <a:cubicBezTo>
                    <a:pt x="3682365" y="18923"/>
                    <a:pt x="3701288" y="0"/>
                    <a:pt x="3724656" y="0"/>
                  </a:cubicBezTo>
                  <a:lnTo>
                    <a:pt x="3809365" y="0"/>
                  </a:lnTo>
                  <a:cubicBezTo>
                    <a:pt x="3832733" y="0"/>
                    <a:pt x="3851656" y="18923"/>
                    <a:pt x="3851656" y="42291"/>
                  </a:cubicBezTo>
                  <a:cubicBezTo>
                    <a:pt x="3851656" y="65659"/>
                    <a:pt x="3832733" y="84582"/>
                    <a:pt x="3809365" y="84582"/>
                  </a:cubicBezTo>
                  <a:close/>
                  <a:moveTo>
                    <a:pt x="3640074" y="84582"/>
                  </a:moveTo>
                  <a:lnTo>
                    <a:pt x="3555365" y="84582"/>
                  </a:lnTo>
                  <a:cubicBezTo>
                    <a:pt x="3531997" y="84582"/>
                    <a:pt x="3513074" y="65659"/>
                    <a:pt x="3513074" y="42291"/>
                  </a:cubicBezTo>
                  <a:cubicBezTo>
                    <a:pt x="3513074" y="18923"/>
                    <a:pt x="3531870" y="0"/>
                    <a:pt x="3555238" y="0"/>
                  </a:cubicBezTo>
                  <a:lnTo>
                    <a:pt x="3639947" y="0"/>
                  </a:lnTo>
                  <a:cubicBezTo>
                    <a:pt x="3663315" y="0"/>
                    <a:pt x="3682238" y="18923"/>
                    <a:pt x="3682238" y="42291"/>
                  </a:cubicBezTo>
                  <a:cubicBezTo>
                    <a:pt x="3682238" y="65659"/>
                    <a:pt x="3663315" y="84582"/>
                    <a:pt x="3639947" y="84582"/>
                  </a:cubicBezTo>
                  <a:close/>
                  <a:moveTo>
                    <a:pt x="3470656" y="84582"/>
                  </a:moveTo>
                  <a:lnTo>
                    <a:pt x="3385947" y="84582"/>
                  </a:lnTo>
                  <a:cubicBezTo>
                    <a:pt x="3362579" y="84582"/>
                    <a:pt x="3343656" y="65659"/>
                    <a:pt x="3343656" y="42291"/>
                  </a:cubicBezTo>
                  <a:cubicBezTo>
                    <a:pt x="3343656" y="18923"/>
                    <a:pt x="3362579" y="0"/>
                    <a:pt x="3385947" y="0"/>
                  </a:cubicBezTo>
                  <a:lnTo>
                    <a:pt x="3470656" y="0"/>
                  </a:lnTo>
                  <a:cubicBezTo>
                    <a:pt x="3494024" y="0"/>
                    <a:pt x="3512947" y="18923"/>
                    <a:pt x="3512947" y="42291"/>
                  </a:cubicBezTo>
                  <a:cubicBezTo>
                    <a:pt x="3512947" y="65659"/>
                    <a:pt x="3494024" y="84582"/>
                    <a:pt x="3470656" y="84582"/>
                  </a:cubicBezTo>
                  <a:close/>
                  <a:moveTo>
                    <a:pt x="3301365" y="84582"/>
                  </a:moveTo>
                  <a:lnTo>
                    <a:pt x="3216656" y="84582"/>
                  </a:lnTo>
                  <a:cubicBezTo>
                    <a:pt x="3193288" y="84582"/>
                    <a:pt x="3174365" y="65659"/>
                    <a:pt x="3174365" y="42291"/>
                  </a:cubicBezTo>
                  <a:cubicBezTo>
                    <a:pt x="3174365" y="18923"/>
                    <a:pt x="3193288" y="0"/>
                    <a:pt x="3216656" y="0"/>
                  </a:cubicBezTo>
                  <a:lnTo>
                    <a:pt x="3301365" y="0"/>
                  </a:lnTo>
                  <a:cubicBezTo>
                    <a:pt x="3324733" y="0"/>
                    <a:pt x="3343656" y="18923"/>
                    <a:pt x="3343656" y="42291"/>
                  </a:cubicBezTo>
                  <a:cubicBezTo>
                    <a:pt x="3343656" y="65659"/>
                    <a:pt x="3324733" y="84582"/>
                    <a:pt x="3301365" y="84582"/>
                  </a:cubicBezTo>
                  <a:close/>
                  <a:moveTo>
                    <a:pt x="3132074" y="84582"/>
                  </a:moveTo>
                  <a:lnTo>
                    <a:pt x="3047365" y="84582"/>
                  </a:lnTo>
                  <a:cubicBezTo>
                    <a:pt x="3023997" y="84582"/>
                    <a:pt x="3005074" y="65659"/>
                    <a:pt x="3005074" y="42291"/>
                  </a:cubicBezTo>
                  <a:cubicBezTo>
                    <a:pt x="3005074" y="18923"/>
                    <a:pt x="3023870" y="0"/>
                    <a:pt x="3047238" y="0"/>
                  </a:cubicBezTo>
                  <a:lnTo>
                    <a:pt x="3131947" y="0"/>
                  </a:lnTo>
                  <a:cubicBezTo>
                    <a:pt x="3155315" y="0"/>
                    <a:pt x="3174238" y="18923"/>
                    <a:pt x="3174238" y="42291"/>
                  </a:cubicBezTo>
                  <a:cubicBezTo>
                    <a:pt x="3174238" y="65659"/>
                    <a:pt x="3155315" y="84582"/>
                    <a:pt x="3131947" y="84582"/>
                  </a:cubicBezTo>
                  <a:close/>
                  <a:moveTo>
                    <a:pt x="2962656" y="84582"/>
                  </a:moveTo>
                  <a:lnTo>
                    <a:pt x="2877947" y="84582"/>
                  </a:lnTo>
                  <a:cubicBezTo>
                    <a:pt x="2854579" y="84582"/>
                    <a:pt x="2835656" y="65659"/>
                    <a:pt x="2835656" y="42291"/>
                  </a:cubicBezTo>
                  <a:cubicBezTo>
                    <a:pt x="2835656" y="18923"/>
                    <a:pt x="2854579" y="0"/>
                    <a:pt x="2877947" y="0"/>
                  </a:cubicBezTo>
                  <a:lnTo>
                    <a:pt x="2962656" y="0"/>
                  </a:lnTo>
                  <a:cubicBezTo>
                    <a:pt x="2986024" y="0"/>
                    <a:pt x="3004947" y="18923"/>
                    <a:pt x="3004947" y="42291"/>
                  </a:cubicBezTo>
                  <a:cubicBezTo>
                    <a:pt x="3004947" y="65659"/>
                    <a:pt x="2986024" y="84582"/>
                    <a:pt x="2962656" y="84582"/>
                  </a:cubicBezTo>
                  <a:close/>
                  <a:moveTo>
                    <a:pt x="2793365" y="84582"/>
                  </a:moveTo>
                  <a:lnTo>
                    <a:pt x="2708656" y="84582"/>
                  </a:lnTo>
                  <a:cubicBezTo>
                    <a:pt x="2685288" y="84582"/>
                    <a:pt x="2666365" y="65659"/>
                    <a:pt x="2666365" y="42291"/>
                  </a:cubicBezTo>
                  <a:cubicBezTo>
                    <a:pt x="2666365" y="18923"/>
                    <a:pt x="2685288" y="0"/>
                    <a:pt x="2708656" y="0"/>
                  </a:cubicBezTo>
                  <a:lnTo>
                    <a:pt x="2793365" y="0"/>
                  </a:lnTo>
                  <a:cubicBezTo>
                    <a:pt x="2816733" y="0"/>
                    <a:pt x="2835656" y="18923"/>
                    <a:pt x="2835656" y="42291"/>
                  </a:cubicBezTo>
                  <a:cubicBezTo>
                    <a:pt x="2835656" y="65659"/>
                    <a:pt x="2816733" y="84582"/>
                    <a:pt x="2793365" y="84582"/>
                  </a:cubicBezTo>
                  <a:close/>
                  <a:moveTo>
                    <a:pt x="2624074" y="84582"/>
                  </a:moveTo>
                  <a:lnTo>
                    <a:pt x="2539365" y="84582"/>
                  </a:lnTo>
                  <a:cubicBezTo>
                    <a:pt x="2515997" y="84582"/>
                    <a:pt x="2497074" y="65659"/>
                    <a:pt x="2497074" y="42291"/>
                  </a:cubicBezTo>
                  <a:cubicBezTo>
                    <a:pt x="2497074" y="18923"/>
                    <a:pt x="2515870" y="0"/>
                    <a:pt x="2539238" y="0"/>
                  </a:cubicBezTo>
                  <a:lnTo>
                    <a:pt x="2623947" y="0"/>
                  </a:lnTo>
                  <a:cubicBezTo>
                    <a:pt x="2647315" y="0"/>
                    <a:pt x="2666238" y="18923"/>
                    <a:pt x="2666238" y="42291"/>
                  </a:cubicBezTo>
                  <a:cubicBezTo>
                    <a:pt x="2666238" y="65659"/>
                    <a:pt x="2647315" y="84582"/>
                    <a:pt x="2623947" y="84582"/>
                  </a:cubicBezTo>
                  <a:close/>
                  <a:moveTo>
                    <a:pt x="2454656" y="84582"/>
                  </a:moveTo>
                  <a:lnTo>
                    <a:pt x="2369947" y="84582"/>
                  </a:lnTo>
                  <a:cubicBezTo>
                    <a:pt x="2346579" y="84582"/>
                    <a:pt x="2327656" y="65659"/>
                    <a:pt x="2327656" y="42291"/>
                  </a:cubicBezTo>
                  <a:cubicBezTo>
                    <a:pt x="2327656" y="18923"/>
                    <a:pt x="2346579" y="0"/>
                    <a:pt x="2369947" y="0"/>
                  </a:cubicBezTo>
                  <a:lnTo>
                    <a:pt x="2454656" y="0"/>
                  </a:lnTo>
                  <a:cubicBezTo>
                    <a:pt x="2478024" y="0"/>
                    <a:pt x="2496947" y="18923"/>
                    <a:pt x="2496947" y="42291"/>
                  </a:cubicBezTo>
                  <a:cubicBezTo>
                    <a:pt x="2496947" y="65659"/>
                    <a:pt x="2478024" y="84582"/>
                    <a:pt x="2454656" y="84582"/>
                  </a:cubicBezTo>
                  <a:close/>
                  <a:moveTo>
                    <a:pt x="2285365" y="84582"/>
                  </a:moveTo>
                  <a:lnTo>
                    <a:pt x="2200656" y="84582"/>
                  </a:lnTo>
                  <a:cubicBezTo>
                    <a:pt x="2177288" y="84582"/>
                    <a:pt x="2158365" y="65659"/>
                    <a:pt x="2158365" y="42291"/>
                  </a:cubicBezTo>
                  <a:cubicBezTo>
                    <a:pt x="2158365" y="18923"/>
                    <a:pt x="2177288" y="0"/>
                    <a:pt x="2200656" y="0"/>
                  </a:cubicBezTo>
                  <a:lnTo>
                    <a:pt x="2285365" y="0"/>
                  </a:lnTo>
                  <a:cubicBezTo>
                    <a:pt x="2308733" y="0"/>
                    <a:pt x="2327656" y="18923"/>
                    <a:pt x="2327656" y="42291"/>
                  </a:cubicBezTo>
                  <a:cubicBezTo>
                    <a:pt x="2327656" y="65659"/>
                    <a:pt x="2308733" y="84582"/>
                    <a:pt x="2285365" y="84582"/>
                  </a:cubicBezTo>
                  <a:close/>
                  <a:moveTo>
                    <a:pt x="2116074" y="84582"/>
                  </a:moveTo>
                  <a:lnTo>
                    <a:pt x="2031365" y="84582"/>
                  </a:lnTo>
                  <a:cubicBezTo>
                    <a:pt x="2007997" y="84582"/>
                    <a:pt x="1989074" y="65659"/>
                    <a:pt x="1989074" y="42291"/>
                  </a:cubicBezTo>
                  <a:cubicBezTo>
                    <a:pt x="1989074" y="18923"/>
                    <a:pt x="2007870" y="0"/>
                    <a:pt x="2031238" y="0"/>
                  </a:cubicBezTo>
                  <a:lnTo>
                    <a:pt x="2115947" y="0"/>
                  </a:lnTo>
                  <a:cubicBezTo>
                    <a:pt x="2139315" y="0"/>
                    <a:pt x="2158238" y="18923"/>
                    <a:pt x="2158238" y="42291"/>
                  </a:cubicBezTo>
                  <a:cubicBezTo>
                    <a:pt x="2158238" y="65659"/>
                    <a:pt x="2139315" y="84582"/>
                    <a:pt x="2115947" y="84582"/>
                  </a:cubicBezTo>
                  <a:close/>
                  <a:moveTo>
                    <a:pt x="1946656" y="84582"/>
                  </a:moveTo>
                  <a:lnTo>
                    <a:pt x="1861947" y="84582"/>
                  </a:lnTo>
                  <a:cubicBezTo>
                    <a:pt x="1838579" y="84582"/>
                    <a:pt x="1819656" y="65659"/>
                    <a:pt x="1819656" y="42291"/>
                  </a:cubicBezTo>
                  <a:cubicBezTo>
                    <a:pt x="1819656" y="18923"/>
                    <a:pt x="1838579" y="0"/>
                    <a:pt x="1861947" y="0"/>
                  </a:cubicBezTo>
                  <a:lnTo>
                    <a:pt x="1946656" y="0"/>
                  </a:lnTo>
                  <a:cubicBezTo>
                    <a:pt x="1970024" y="0"/>
                    <a:pt x="1988947" y="18923"/>
                    <a:pt x="1988947" y="42291"/>
                  </a:cubicBezTo>
                  <a:cubicBezTo>
                    <a:pt x="1988947" y="65659"/>
                    <a:pt x="1970024" y="84582"/>
                    <a:pt x="1946656" y="84582"/>
                  </a:cubicBezTo>
                  <a:close/>
                  <a:moveTo>
                    <a:pt x="1777365" y="84582"/>
                  </a:moveTo>
                  <a:lnTo>
                    <a:pt x="1692656" y="84582"/>
                  </a:lnTo>
                  <a:cubicBezTo>
                    <a:pt x="1669288" y="84582"/>
                    <a:pt x="1650365" y="65659"/>
                    <a:pt x="1650365" y="42291"/>
                  </a:cubicBezTo>
                  <a:cubicBezTo>
                    <a:pt x="1650365" y="18923"/>
                    <a:pt x="1669288" y="0"/>
                    <a:pt x="1692656" y="0"/>
                  </a:cubicBezTo>
                  <a:lnTo>
                    <a:pt x="1777365" y="0"/>
                  </a:lnTo>
                  <a:cubicBezTo>
                    <a:pt x="1800733" y="0"/>
                    <a:pt x="1819656" y="18923"/>
                    <a:pt x="1819656" y="42291"/>
                  </a:cubicBezTo>
                  <a:cubicBezTo>
                    <a:pt x="1819656" y="65659"/>
                    <a:pt x="1800733" y="84582"/>
                    <a:pt x="1777365" y="84582"/>
                  </a:cubicBezTo>
                  <a:close/>
                  <a:moveTo>
                    <a:pt x="1608074" y="84582"/>
                  </a:moveTo>
                  <a:lnTo>
                    <a:pt x="1523365" y="84582"/>
                  </a:lnTo>
                  <a:cubicBezTo>
                    <a:pt x="1499997" y="84582"/>
                    <a:pt x="1481074" y="65659"/>
                    <a:pt x="1481074" y="42291"/>
                  </a:cubicBezTo>
                  <a:cubicBezTo>
                    <a:pt x="1481074" y="18923"/>
                    <a:pt x="1499870" y="0"/>
                    <a:pt x="1523238" y="0"/>
                  </a:cubicBezTo>
                  <a:lnTo>
                    <a:pt x="1607947" y="0"/>
                  </a:lnTo>
                  <a:cubicBezTo>
                    <a:pt x="1631315" y="0"/>
                    <a:pt x="1650238" y="18923"/>
                    <a:pt x="1650238" y="42291"/>
                  </a:cubicBezTo>
                  <a:cubicBezTo>
                    <a:pt x="1650238" y="65659"/>
                    <a:pt x="1631315" y="84582"/>
                    <a:pt x="1607947" y="84582"/>
                  </a:cubicBezTo>
                  <a:close/>
                  <a:moveTo>
                    <a:pt x="1438656" y="84582"/>
                  </a:moveTo>
                  <a:lnTo>
                    <a:pt x="1353947" y="84582"/>
                  </a:lnTo>
                  <a:cubicBezTo>
                    <a:pt x="1330579" y="84582"/>
                    <a:pt x="1311656" y="65659"/>
                    <a:pt x="1311656" y="42291"/>
                  </a:cubicBezTo>
                  <a:cubicBezTo>
                    <a:pt x="1311656" y="18923"/>
                    <a:pt x="1330579" y="0"/>
                    <a:pt x="1353947" y="0"/>
                  </a:cubicBezTo>
                  <a:lnTo>
                    <a:pt x="1438656" y="0"/>
                  </a:lnTo>
                  <a:cubicBezTo>
                    <a:pt x="1462024" y="0"/>
                    <a:pt x="1480947" y="18923"/>
                    <a:pt x="1480947" y="42291"/>
                  </a:cubicBezTo>
                  <a:cubicBezTo>
                    <a:pt x="1480947" y="65659"/>
                    <a:pt x="1462024" y="84582"/>
                    <a:pt x="1438656" y="84582"/>
                  </a:cubicBezTo>
                  <a:close/>
                  <a:moveTo>
                    <a:pt x="1269365" y="84582"/>
                  </a:moveTo>
                  <a:lnTo>
                    <a:pt x="1184656" y="84582"/>
                  </a:lnTo>
                  <a:cubicBezTo>
                    <a:pt x="1161288" y="84582"/>
                    <a:pt x="1142365" y="65659"/>
                    <a:pt x="1142365" y="42291"/>
                  </a:cubicBezTo>
                  <a:cubicBezTo>
                    <a:pt x="1142365" y="18923"/>
                    <a:pt x="1161288" y="0"/>
                    <a:pt x="1184656" y="0"/>
                  </a:cubicBezTo>
                  <a:lnTo>
                    <a:pt x="1269365" y="0"/>
                  </a:lnTo>
                  <a:cubicBezTo>
                    <a:pt x="1292733" y="0"/>
                    <a:pt x="1311656" y="18923"/>
                    <a:pt x="1311656" y="42291"/>
                  </a:cubicBezTo>
                  <a:cubicBezTo>
                    <a:pt x="1311656" y="65659"/>
                    <a:pt x="1292733" y="84582"/>
                    <a:pt x="1269365" y="84582"/>
                  </a:cubicBezTo>
                  <a:close/>
                  <a:moveTo>
                    <a:pt x="1100074" y="84582"/>
                  </a:moveTo>
                  <a:lnTo>
                    <a:pt x="1015238" y="84582"/>
                  </a:lnTo>
                  <a:cubicBezTo>
                    <a:pt x="991870" y="84582"/>
                    <a:pt x="972947" y="65659"/>
                    <a:pt x="972947" y="42291"/>
                  </a:cubicBezTo>
                  <a:cubicBezTo>
                    <a:pt x="972947" y="18923"/>
                    <a:pt x="991870" y="0"/>
                    <a:pt x="1015238" y="0"/>
                  </a:cubicBezTo>
                  <a:lnTo>
                    <a:pt x="1099947" y="0"/>
                  </a:lnTo>
                  <a:cubicBezTo>
                    <a:pt x="1123315" y="0"/>
                    <a:pt x="1142238" y="18923"/>
                    <a:pt x="1142238" y="42291"/>
                  </a:cubicBezTo>
                  <a:cubicBezTo>
                    <a:pt x="1142238" y="65659"/>
                    <a:pt x="1123315" y="84582"/>
                    <a:pt x="1099947" y="84582"/>
                  </a:cubicBezTo>
                  <a:close/>
                  <a:moveTo>
                    <a:pt x="930656" y="84582"/>
                  </a:moveTo>
                  <a:lnTo>
                    <a:pt x="845947" y="84582"/>
                  </a:lnTo>
                  <a:cubicBezTo>
                    <a:pt x="822579" y="84582"/>
                    <a:pt x="803656" y="65659"/>
                    <a:pt x="803656" y="42291"/>
                  </a:cubicBezTo>
                  <a:cubicBezTo>
                    <a:pt x="803656" y="18923"/>
                    <a:pt x="822579" y="0"/>
                    <a:pt x="845947" y="0"/>
                  </a:cubicBezTo>
                  <a:lnTo>
                    <a:pt x="930656" y="0"/>
                  </a:lnTo>
                  <a:cubicBezTo>
                    <a:pt x="954024" y="0"/>
                    <a:pt x="972947" y="18923"/>
                    <a:pt x="972947" y="42291"/>
                  </a:cubicBezTo>
                  <a:cubicBezTo>
                    <a:pt x="972947" y="65659"/>
                    <a:pt x="954024" y="84582"/>
                    <a:pt x="930656" y="84582"/>
                  </a:cubicBezTo>
                  <a:close/>
                  <a:moveTo>
                    <a:pt x="761365" y="84582"/>
                  </a:moveTo>
                  <a:lnTo>
                    <a:pt x="676656" y="84582"/>
                  </a:lnTo>
                  <a:cubicBezTo>
                    <a:pt x="653288" y="84582"/>
                    <a:pt x="634365" y="65659"/>
                    <a:pt x="634365" y="42291"/>
                  </a:cubicBezTo>
                  <a:cubicBezTo>
                    <a:pt x="634365" y="18923"/>
                    <a:pt x="653288" y="0"/>
                    <a:pt x="676656" y="0"/>
                  </a:cubicBezTo>
                  <a:lnTo>
                    <a:pt x="761365" y="0"/>
                  </a:lnTo>
                  <a:cubicBezTo>
                    <a:pt x="784733" y="0"/>
                    <a:pt x="803656" y="18923"/>
                    <a:pt x="803656" y="42291"/>
                  </a:cubicBezTo>
                  <a:cubicBezTo>
                    <a:pt x="803656" y="65659"/>
                    <a:pt x="784733" y="84582"/>
                    <a:pt x="761365" y="84582"/>
                  </a:cubicBezTo>
                  <a:close/>
                  <a:moveTo>
                    <a:pt x="592074" y="84582"/>
                  </a:moveTo>
                  <a:lnTo>
                    <a:pt x="507238" y="84582"/>
                  </a:lnTo>
                  <a:cubicBezTo>
                    <a:pt x="483870" y="84582"/>
                    <a:pt x="464947" y="65659"/>
                    <a:pt x="464947" y="42291"/>
                  </a:cubicBezTo>
                  <a:cubicBezTo>
                    <a:pt x="464947" y="18923"/>
                    <a:pt x="483870" y="0"/>
                    <a:pt x="507238" y="0"/>
                  </a:cubicBezTo>
                  <a:lnTo>
                    <a:pt x="591947" y="0"/>
                  </a:lnTo>
                  <a:cubicBezTo>
                    <a:pt x="615315" y="0"/>
                    <a:pt x="634238" y="18923"/>
                    <a:pt x="634238" y="42291"/>
                  </a:cubicBezTo>
                  <a:cubicBezTo>
                    <a:pt x="634238" y="65659"/>
                    <a:pt x="615315" y="84582"/>
                    <a:pt x="591947" y="84582"/>
                  </a:cubicBezTo>
                  <a:close/>
                  <a:moveTo>
                    <a:pt x="422656" y="84582"/>
                  </a:moveTo>
                  <a:lnTo>
                    <a:pt x="337947" y="84582"/>
                  </a:lnTo>
                  <a:cubicBezTo>
                    <a:pt x="314579" y="84582"/>
                    <a:pt x="295656" y="65659"/>
                    <a:pt x="295656" y="42291"/>
                  </a:cubicBezTo>
                  <a:cubicBezTo>
                    <a:pt x="295656" y="18923"/>
                    <a:pt x="314579" y="0"/>
                    <a:pt x="337947" y="0"/>
                  </a:cubicBezTo>
                  <a:lnTo>
                    <a:pt x="422656" y="0"/>
                  </a:lnTo>
                  <a:cubicBezTo>
                    <a:pt x="446024" y="0"/>
                    <a:pt x="464947" y="18923"/>
                    <a:pt x="464947" y="42291"/>
                  </a:cubicBezTo>
                  <a:cubicBezTo>
                    <a:pt x="464947" y="65659"/>
                    <a:pt x="446024" y="84582"/>
                    <a:pt x="422656" y="84582"/>
                  </a:cubicBezTo>
                  <a:close/>
                  <a:moveTo>
                    <a:pt x="253365" y="84582"/>
                  </a:moveTo>
                  <a:lnTo>
                    <a:pt x="168656" y="84582"/>
                  </a:lnTo>
                  <a:cubicBezTo>
                    <a:pt x="145288" y="84582"/>
                    <a:pt x="126365" y="65659"/>
                    <a:pt x="126365" y="42291"/>
                  </a:cubicBezTo>
                  <a:cubicBezTo>
                    <a:pt x="126365" y="18923"/>
                    <a:pt x="145288" y="0"/>
                    <a:pt x="168656" y="0"/>
                  </a:cubicBezTo>
                  <a:lnTo>
                    <a:pt x="253365" y="0"/>
                  </a:lnTo>
                  <a:cubicBezTo>
                    <a:pt x="276733" y="0"/>
                    <a:pt x="295656" y="18923"/>
                    <a:pt x="295656" y="42291"/>
                  </a:cubicBezTo>
                  <a:cubicBezTo>
                    <a:pt x="295656" y="65659"/>
                    <a:pt x="276733" y="84582"/>
                    <a:pt x="253365" y="84582"/>
                  </a:cubicBezTo>
                  <a:close/>
                  <a:moveTo>
                    <a:pt x="84074" y="84582"/>
                  </a:moveTo>
                  <a:lnTo>
                    <a:pt x="42291" y="84582"/>
                  </a:lnTo>
                  <a:cubicBezTo>
                    <a:pt x="18923" y="84709"/>
                    <a:pt x="0" y="65659"/>
                    <a:pt x="0" y="42291"/>
                  </a:cubicBezTo>
                  <a:cubicBezTo>
                    <a:pt x="0" y="18923"/>
                    <a:pt x="18923" y="0"/>
                    <a:pt x="42291" y="0"/>
                  </a:cubicBezTo>
                  <a:lnTo>
                    <a:pt x="83947" y="0"/>
                  </a:lnTo>
                  <a:cubicBezTo>
                    <a:pt x="107315" y="0"/>
                    <a:pt x="126238" y="18923"/>
                    <a:pt x="126238" y="42291"/>
                  </a:cubicBezTo>
                  <a:cubicBezTo>
                    <a:pt x="126238" y="65659"/>
                    <a:pt x="107315" y="84709"/>
                    <a:pt x="83947" y="84709"/>
                  </a:cubicBezTo>
                  <a:close/>
                  <a:moveTo>
                    <a:pt x="10243947" y="84709"/>
                  </a:moveTo>
                  <a:lnTo>
                    <a:pt x="10159238" y="84709"/>
                  </a:lnTo>
                  <a:cubicBezTo>
                    <a:pt x="10135870" y="84709"/>
                    <a:pt x="10116947" y="65786"/>
                    <a:pt x="10116947" y="42418"/>
                  </a:cubicBezTo>
                  <a:cubicBezTo>
                    <a:pt x="10116947" y="19050"/>
                    <a:pt x="10135870" y="0"/>
                    <a:pt x="10159238" y="0"/>
                  </a:cubicBezTo>
                  <a:lnTo>
                    <a:pt x="10243947" y="0"/>
                  </a:lnTo>
                  <a:cubicBezTo>
                    <a:pt x="10267315" y="0"/>
                    <a:pt x="10286238" y="18923"/>
                    <a:pt x="10286238" y="42291"/>
                  </a:cubicBezTo>
                  <a:cubicBezTo>
                    <a:pt x="10286238" y="65659"/>
                    <a:pt x="10267315" y="84582"/>
                    <a:pt x="10243947" y="84582"/>
                  </a:cubicBezTo>
                  <a:close/>
                </a:path>
              </a:pathLst>
            </a:custGeom>
            <a:solidFill>
              <a:srgbClr val="86C7ED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86027" y="5372967"/>
            <a:ext cx="7055477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Beneficios esperados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862214" y="6767864"/>
            <a:ext cx="7698840" cy="47625"/>
            <a:chOff x="0" y="0"/>
            <a:chExt cx="10265120" cy="63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286238" cy="84709"/>
            </a:xfrm>
            <a:custGeom>
              <a:avLst/>
              <a:gdLst/>
              <a:ahLst/>
              <a:cxnLst/>
              <a:rect r="r" b="b" t="t" l="l"/>
              <a:pathLst>
                <a:path h="84709" w="10286238">
                  <a:moveTo>
                    <a:pt x="10074656" y="84709"/>
                  </a:moveTo>
                  <a:lnTo>
                    <a:pt x="9989948" y="84709"/>
                  </a:lnTo>
                  <a:cubicBezTo>
                    <a:pt x="9966579" y="84709"/>
                    <a:pt x="9947656" y="65786"/>
                    <a:pt x="9947656" y="42418"/>
                  </a:cubicBezTo>
                  <a:cubicBezTo>
                    <a:pt x="9947656" y="19050"/>
                    <a:pt x="9966579" y="0"/>
                    <a:pt x="9989947" y="0"/>
                  </a:cubicBezTo>
                  <a:lnTo>
                    <a:pt x="10074656" y="0"/>
                  </a:lnTo>
                  <a:cubicBezTo>
                    <a:pt x="10098024" y="0"/>
                    <a:pt x="10116947" y="18923"/>
                    <a:pt x="10116947" y="42291"/>
                  </a:cubicBezTo>
                  <a:cubicBezTo>
                    <a:pt x="10116947" y="65659"/>
                    <a:pt x="10098024" y="84582"/>
                    <a:pt x="10074656" y="84582"/>
                  </a:cubicBezTo>
                  <a:close/>
                  <a:moveTo>
                    <a:pt x="9905365" y="84582"/>
                  </a:moveTo>
                  <a:lnTo>
                    <a:pt x="9820656" y="84582"/>
                  </a:lnTo>
                  <a:cubicBezTo>
                    <a:pt x="9797288" y="84582"/>
                    <a:pt x="9778365" y="65659"/>
                    <a:pt x="9778365" y="42291"/>
                  </a:cubicBezTo>
                  <a:cubicBezTo>
                    <a:pt x="9778365" y="18923"/>
                    <a:pt x="9797288" y="0"/>
                    <a:pt x="9820656" y="0"/>
                  </a:cubicBezTo>
                  <a:lnTo>
                    <a:pt x="9905365" y="0"/>
                  </a:lnTo>
                  <a:cubicBezTo>
                    <a:pt x="9928733" y="0"/>
                    <a:pt x="9947656" y="18923"/>
                    <a:pt x="9947656" y="42291"/>
                  </a:cubicBezTo>
                  <a:cubicBezTo>
                    <a:pt x="9947656" y="65659"/>
                    <a:pt x="9928733" y="84582"/>
                    <a:pt x="9905365" y="84582"/>
                  </a:cubicBezTo>
                  <a:close/>
                  <a:moveTo>
                    <a:pt x="9736075" y="84582"/>
                  </a:moveTo>
                  <a:lnTo>
                    <a:pt x="9651365" y="84582"/>
                  </a:lnTo>
                  <a:cubicBezTo>
                    <a:pt x="9627998" y="84582"/>
                    <a:pt x="9609075" y="65659"/>
                    <a:pt x="9609075" y="42291"/>
                  </a:cubicBezTo>
                  <a:cubicBezTo>
                    <a:pt x="9609075" y="18923"/>
                    <a:pt x="9627870" y="0"/>
                    <a:pt x="9651238" y="0"/>
                  </a:cubicBezTo>
                  <a:lnTo>
                    <a:pt x="9735947" y="0"/>
                  </a:lnTo>
                  <a:cubicBezTo>
                    <a:pt x="9759315" y="0"/>
                    <a:pt x="9778238" y="18923"/>
                    <a:pt x="9778238" y="42291"/>
                  </a:cubicBezTo>
                  <a:cubicBezTo>
                    <a:pt x="9778238" y="65659"/>
                    <a:pt x="9759315" y="84582"/>
                    <a:pt x="9735947" y="84582"/>
                  </a:cubicBezTo>
                  <a:close/>
                  <a:moveTo>
                    <a:pt x="9566656" y="84582"/>
                  </a:moveTo>
                  <a:lnTo>
                    <a:pt x="9481947" y="84582"/>
                  </a:lnTo>
                  <a:cubicBezTo>
                    <a:pt x="9458579" y="84582"/>
                    <a:pt x="9439656" y="65659"/>
                    <a:pt x="9439656" y="42291"/>
                  </a:cubicBezTo>
                  <a:cubicBezTo>
                    <a:pt x="9439656" y="18923"/>
                    <a:pt x="9458579" y="0"/>
                    <a:pt x="9481947" y="0"/>
                  </a:cubicBezTo>
                  <a:lnTo>
                    <a:pt x="9566656" y="0"/>
                  </a:lnTo>
                  <a:cubicBezTo>
                    <a:pt x="9590024" y="0"/>
                    <a:pt x="9608947" y="18923"/>
                    <a:pt x="9608947" y="42291"/>
                  </a:cubicBezTo>
                  <a:cubicBezTo>
                    <a:pt x="9608947" y="65659"/>
                    <a:pt x="9590024" y="84582"/>
                    <a:pt x="9566656" y="84582"/>
                  </a:cubicBezTo>
                  <a:close/>
                  <a:moveTo>
                    <a:pt x="9397365" y="84582"/>
                  </a:moveTo>
                  <a:lnTo>
                    <a:pt x="9312656" y="84582"/>
                  </a:lnTo>
                  <a:cubicBezTo>
                    <a:pt x="9289288" y="84582"/>
                    <a:pt x="9270365" y="65659"/>
                    <a:pt x="9270365" y="42291"/>
                  </a:cubicBezTo>
                  <a:cubicBezTo>
                    <a:pt x="9270365" y="18923"/>
                    <a:pt x="9289288" y="0"/>
                    <a:pt x="9312656" y="0"/>
                  </a:cubicBezTo>
                  <a:lnTo>
                    <a:pt x="9397365" y="0"/>
                  </a:lnTo>
                  <a:cubicBezTo>
                    <a:pt x="9420733" y="0"/>
                    <a:pt x="9439656" y="18923"/>
                    <a:pt x="9439656" y="42291"/>
                  </a:cubicBezTo>
                  <a:cubicBezTo>
                    <a:pt x="9439656" y="65659"/>
                    <a:pt x="9420733" y="84582"/>
                    <a:pt x="9397365" y="84582"/>
                  </a:cubicBezTo>
                  <a:close/>
                  <a:moveTo>
                    <a:pt x="9228075" y="84582"/>
                  </a:moveTo>
                  <a:lnTo>
                    <a:pt x="9143365" y="84582"/>
                  </a:lnTo>
                  <a:cubicBezTo>
                    <a:pt x="9119998" y="84582"/>
                    <a:pt x="9101075" y="65659"/>
                    <a:pt x="9101075" y="42291"/>
                  </a:cubicBezTo>
                  <a:cubicBezTo>
                    <a:pt x="9101075" y="18923"/>
                    <a:pt x="9119870" y="0"/>
                    <a:pt x="9143238" y="0"/>
                  </a:cubicBezTo>
                  <a:lnTo>
                    <a:pt x="9227947" y="0"/>
                  </a:lnTo>
                  <a:cubicBezTo>
                    <a:pt x="9251315" y="0"/>
                    <a:pt x="9270238" y="18923"/>
                    <a:pt x="9270238" y="42291"/>
                  </a:cubicBezTo>
                  <a:cubicBezTo>
                    <a:pt x="9270238" y="65659"/>
                    <a:pt x="9251315" y="84582"/>
                    <a:pt x="9227947" y="84582"/>
                  </a:cubicBezTo>
                  <a:close/>
                  <a:moveTo>
                    <a:pt x="9058656" y="84582"/>
                  </a:moveTo>
                  <a:lnTo>
                    <a:pt x="8973947" y="84582"/>
                  </a:lnTo>
                  <a:cubicBezTo>
                    <a:pt x="8950579" y="84582"/>
                    <a:pt x="8931656" y="65659"/>
                    <a:pt x="8931656" y="42291"/>
                  </a:cubicBezTo>
                  <a:cubicBezTo>
                    <a:pt x="8931656" y="18923"/>
                    <a:pt x="8950579" y="0"/>
                    <a:pt x="8973947" y="0"/>
                  </a:cubicBezTo>
                  <a:lnTo>
                    <a:pt x="9058656" y="0"/>
                  </a:lnTo>
                  <a:cubicBezTo>
                    <a:pt x="9082024" y="0"/>
                    <a:pt x="9100947" y="18923"/>
                    <a:pt x="9100947" y="42291"/>
                  </a:cubicBezTo>
                  <a:cubicBezTo>
                    <a:pt x="9100947" y="65659"/>
                    <a:pt x="9082024" y="84582"/>
                    <a:pt x="9058656" y="84582"/>
                  </a:cubicBezTo>
                  <a:close/>
                  <a:moveTo>
                    <a:pt x="8889365" y="84582"/>
                  </a:moveTo>
                  <a:lnTo>
                    <a:pt x="8804656" y="84582"/>
                  </a:lnTo>
                  <a:cubicBezTo>
                    <a:pt x="8781288" y="84582"/>
                    <a:pt x="8762365" y="65659"/>
                    <a:pt x="8762365" y="42291"/>
                  </a:cubicBezTo>
                  <a:cubicBezTo>
                    <a:pt x="8762365" y="18923"/>
                    <a:pt x="8781288" y="0"/>
                    <a:pt x="8804656" y="0"/>
                  </a:cubicBezTo>
                  <a:lnTo>
                    <a:pt x="8889365" y="0"/>
                  </a:lnTo>
                  <a:cubicBezTo>
                    <a:pt x="8912733" y="0"/>
                    <a:pt x="8931656" y="18923"/>
                    <a:pt x="8931656" y="42291"/>
                  </a:cubicBezTo>
                  <a:cubicBezTo>
                    <a:pt x="8931656" y="65659"/>
                    <a:pt x="8912733" y="84582"/>
                    <a:pt x="8889365" y="84582"/>
                  </a:cubicBezTo>
                  <a:close/>
                  <a:moveTo>
                    <a:pt x="8720075" y="84582"/>
                  </a:moveTo>
                  <a:lnTo>
                    <a:pt x="8635365" y="84582"/>
                  </a:lnTo>
                  <a:cubicBezTo>
                    <a:pt x="8611998" y="84582"/>
                    <a:pt x="8593075" y="65659"/>
                    <a:pt x="8593075" y="42291"/>
                  </a:cubicBezTo>
                  <a:cubicBezTo>
                    <a:pt x="8593075" y="18923"/>
                    <a:pt x="8611870" y="0"/>
                    <a:pt x="8635238" y="0"/>
                  </a:cubicBezTo>
                  <a:lnTo>
                    <a:pt x="8719947" y="0"/>
                  </a:lnTo>
                  <a:cubicBezTo>
                    <a:pt x="8743315" y="0"/>
                    <a:pt x="8762238" y="18923"/>
                    <a:pt x="8762238" y="42291"/>
                  </a:cubicBezTo>
                  <a:cubicBezTo>
                    <a:pt x="8762238" y="65659"/>
                    <a:pt x="8743315" y="84582"/>
                    <a:pt x="8719947" y="84582"/>
                  </a:cubicBezTo>
                  <a:close/>
                  <a:moveTo>
                    <a:pt x="8550656" y="84582"/>
                  </a:moveTo>
                  <a:lnTo>
                    <a:pt x="8465947" y="84582"/>
                  </a:lnTo>
                  <a:cubicBezTo>
                    <a:pt x="8442579" y="84582"/>
                    <a:pt x="8423656" y="65659"/>
                    <a:pt x="8423656" y="42291"/>
                  </a:cubicBezTo>
                  <a:cubicBezTo>
                    <a:pt x="8423656" y="18923"/>
                    <a:pt x="8442579" y="0"/>
                    <a:pt x="8465947" y="0"/>
                  </a:cubicBezTo>
                  <a:lnTo>
                    <a:pt x="8550656" y="0"/>
                  </a:lnTo>
                  <a:cubicBezTo>
                    <a:pt x="8574024" y="0"/>
                    <a:pt x="8592947" y="18923"/>
                    <a:pt x="8592947" y="42291"/>
                  </a:cubicBezTo>
                  <a:cubicBezTo>
                    <a:pt x="8592947" y="65659"/>
                    <a:pt x="8574024" y="84582"/>
                    <a:pt x="8550656" y="84582"/>
                  </a:cubicBezTo>
                  <a:close/>
                  <a:moveTo>
                    <a:pt x="8381365" y="84582"/>
                  </a:moveTo>
                  <a:lnTo>
                    <a:pt x="8296656" y="84582"/>
                  </a:lnTo>
                  <a:cubicBezTo>
                    <a:pt x="8273288" y="84582"/>
                    <a:pt x="8254365" y="65659"/>
                    <a:pt x="8254365" y="42291"/>
                  </a:cubicBezTo>
                  <a:cubicBezTo>
                    <a:pt x="8254365" y="18923"/>
                    <a:pt x="8273288" y="0"/>
                    <a:pt x="8296656" y="0"/>
                  </a:cubicBezTo>
                  <a:lnTo>
                    <a:pt x="8381365" y="0"/>
                  </a:lnTo>
                  <a:cubicBezTo>
                    <a:pt x="8404733" y="0"/>
                    <a:pt x="8423656" y="18923"/>
                    <a:pt x="8423656" y="42291"/>
                  </a:cubicBezTo>
                  <a:cubicBezTo>
                    <a:pt x="8423656" y="65659"/>
                    <a:pt x="8404733" y="84582"/>
                    <a:pt x="8381365" y="84582"/>
                  </a:cubicBezTo>
                  <a:close/>
                  <a:moveTo>
                    <a:pt x="8212075" y="84582"/>
                  </a:moveTo>
                  <a:lnTo>
                    <a:pt x="8127365" y="84582"/>
                  </a:lnTo>
                  <a:cubicBezTo>
                    <a:pt x="8103998" y="84582"/>
                    <a:pt x="8085075" y="65659"/>
                    <a:pt x="8085075" y="42291"/>
                  </a:cubicBezTo>
                  <a:cubicBezTo>
                    <a:pt x="8085075" y="18923"/>
                    <a:pt x="8103870" y="0"/>
                    <a:pt x="8127238" y="0"/>
                  </a:cubicBezTo>
                  <a:lnTo>
                    <a:pt x="8211947" y="0"/>
                  </a:lnTo>
                  <a:cubicBezTo>
                    <a:pt x="8235315" y="0"/>
                    <a:pt x="8254238" y="18923"/>
                    <a:pt x="8254238" y="42291"/>
                  </a:cubicBezTo>
                  <a:cubicBezTo>
                    <a:pt x="8254238" y="65659"/>
                    <a:pt x="8235315" y="84582"/>
                    <a:pt x="8211947" y="84582"/>
                  </a:cubicBezTo>
                  <a:close/>
                  <a:moveTo>
                    <a:pt x="8042656" y="84582"/>
                  </a:moveTo>
                  <a:lnTo>
                    <a:pt x="7957947" y="84582"/>
                  </a:lnTo>
                  <a:cubicBezTo>
                    <a:pt x="7934579" y="84582"/>
                    <a:pt x="7915656" y="65659"/>
                    <a:pt x="7915656" y="42291"/>
                  </a:cubicBezTo>
                  <a:cubicBezTo>
                    <a:pt x="7915656" y="18923"/>
                    <a:pt x="7934579" y="0"/>
                    <a:pt x="7957947" y="0"/>
                  </a:cubicBezTo>
                  <a:lnTo>
                    <a:pt x="8042656" y="0"/>
                  </a:lnTo>
                  <a:cubicBezTo>
                    <a:pt x="8066024" y="0"/>
                    <a:pt x="8084947" y="18923"/>
                    <a:pt x="8084947" y="42291"/>
                  </a:cubicBezTo>
                  <a:cubicBezTo>
                    <a:pt x="8084947" y="65659"/>
                    <a:pt x="8066024" y="84582"/>
                    <a:pt x="8042656" y="84582"/>
                  </a:cubicBezTo>
                  <a:close/>
                  <a:moveTo>
                    <a:pt x="7873365" y="84582"/>
                  </a:moveTo>
                  <a:lnTo>
                    <a:pt x="7788656" y="84582"/>
                  </a:lnTo>
                  <a:cubicBezTo>
                    <a:pt x="7765288" y="84582"/>
                    <a:pt x="7746365" y="65659"/>
                    <a:pt x="7746365" y="42291"/>
                  </a:cubicBezTo>
                  <a:cubicBezTo>
                    <a:pt x="7746365" y="18923"/>
                    <a:pt x="7765288" y="0"/>
                    <a:pt x="7788656" y="0"/>
                  </a:cubicBezTo>
                  <a:lnTo>
                    <a:pt x="7873365" y="0"/>
                  </a:lnTo>
                  <a:cubicBezTo>
                    <a:pt x="7896733" y="0"/>
                    <a:pt x="7915656" y="18923"/>
                    <a:pt x="7915656" y="42291"/>
                  </a:cubicBezTo>
                  <a:cubicBezTo>
                    <a:pt x="7915656" y="65659"/>
                    <a:pt x="7896733" y="84582"/>
                    <a:pt x="7873365" y="84582"/>
                  </a:cubicBezTo>
                  <a:close/>
                  <a:moveTo>
                    <a:pt x="7704075" y="84582"/>
                  </a:moveTo>
                  <a:lnTo>
                    <a:pt x="7619365" y="84582"/>
                  </a:lnTo>
                  <a:cubicBezTo>
                    <a:pt x="7595998" y="84582"/>
                    <a:pt x="7577075" y="65659"/>
                    <a:pt x="7577075" y="42291"/>
                  </a:cubicBezTo>
                  <a:cubicBezTo>
                    <a:pt x="7577075" y="18923"/>
                    <a:pt x="7595870" y="0"/>
                    <a:pt x="7619238" y="0"/>
                  </a:cubicBezTo>
                  <a:lnTo>
                    <a:pt x="7703947" y="0"/>
                  </a:lnTo>
                  <a:cubicBezTo>
                    <a:pt x="7727315" y="0"/>
                    <a:pt x="7746238" y="18923"/>
                    <a:pt x="7746238" y="42291"/>
                  </a:cubicBezTo>
                  <a:cubicBezTo>
                    <a:pt x="7746238" y="65659"/>
                    <a:pt x="7727315" y="84582"/>
                    <a:pt x="7703947" y="84582"/>
                  </a:cubicBezTo>
                  <a:close/>
                  <a:moveTo>
                    <a:pt x="7534656" y="84582"/>
                  </a:moveTo>
                  <a:lnTo>
                    <a:pt x="7449947" y="84582"/>
                  </a:lnTo>
                  <a:cubicBezTo>
                    <a:pt x="7426579" y="84582"/>
                    <a:pt x="7407656" y="65659"/>
                    <a:pt x="7407656" y="42291"/>
                  </a:cubicBezTo>
                  <a:cubicBezTo>
                    <a:pt x="7407656" y="18923"/>
                    <a:pt x="7426579" y="0"/>
                    <a:pt x="7449947" y="0"/>
                  </a:cubicBezTo>
                  <a:lnTo>
                    <a:pt x="7534656" y="0"/>
                  </a:lnTo>
                  <a:cubicBezTo>
                    <a:pt x="7558024" y="0"/>
                    <a:pt x="7576947" y="18923"/>
                    <a:pt x="7576947" y="42291"/>
                  </a:cubicBezTo>
                  <a:cubicBezTo>
                    <a:pt x="7576947" y="65659"/>
                    <a:pt x="7558024" y="84582"/>
                    <a:pt x="7534656" y="84582"/>
                  </a:cubicBezTo>
                  <a:close/>
                  <a:moveTo>
                    <a:pt x="7365365" y="84582"/>
                  </a:moveTo>
                  <a:lnTo>
                    <a:pt x="7280656" y="84582"/>
                  </a:lnTo>
                  <a:cubicBezTo>
                    <a:pt x="7257288" y="84582"/>
                    <a:pt x="7238365" y="65659"/>
                    <a:pt x="7238365" y="42291"/>
                  </a:cubicBezTo>
                  <a:cubicBezTo>
                    <a:pt x="7238365" y="18923"/>
                    <a:pt x="7257288" y="0"/>
                    <a:pt x="7280656" y="0"/>
                  </a:cubicBezTo>
                  <a:lnTo>
                    <a:pt x="7365365" y="0"/>
                  </a:lnTo>
                  <a:cubicBezTo>
                    <a:pt x="7388733" y="0"/>
                    <a:pt x="7407656" y="18923"/>
                    <a:pt x="7407656" y="42291"/>
                  </a:cubicBezTo>
                  <a:cubicBezTo>
                    <a:pt x="7407656" y="65659"/>
                    <a:pt x="7388733" y="84582"/>
                    <a:pt x="7365365" y="84582"/>
                  </a:cubicBezTo>
                  <a:close/>
                  <a:moveTo>
                    <a:pt x="7196075" y="84582"/>
                  </a:moveTo>
                  <a:lnTo>
                    <a:pt x="7111365" y="84582"/>
                  </a:lnTo>
                  <a:cubicBezTo>
                    <a:pt x="7087998" y="84582"/>
                    <a:pt x="7069075" y="65659"/>
                    <a:pt x="7069075" y="42291"/>
                  </a:cubicBezTo>
                  <a:cubicBezTo>
                    <a:pt x="7069075" y="18923"/>
                    <a:pt x="7087870" y="0"/>
                    <a:pt x="7111238" y="0"/>
                  </a:cubicBezTo>
                  <a:lnTo>
                    <a:pt x="7195947" y="0"/>
                  </a:lnTo>
                  <a:cubicBezTo>
                    <a:pt x="7219315" y="0"/>
                    <a:pt x="7238238" y="18923"/>
                    <a:pt x="7238238" y="42291"/>
                  </a:cubicBezTo>
                  <a:cubicBezTo>
                    <a:pt x="7238238" y="65659"/>
                    <a:pt x="7219315" y="84582"/>
                    <a:pt x="7195947" y="84582"/>
                  </a:cubicBezTo>
                  <a:close/>
                  <a:moveTo>
                    <a:pt x="7026656" y="84582"/>
                  </a:moveTo>
                  <a:lnTo>
                    <a:pt x="6941947" y="84582"/>
                  </a:lnTo>
                  <a:cubicBezTo>
                    <a:pt x="6918579" y="84582"/>
                    <a:pt x="6899656" y="65659"/>
                    <a:pt x="6899656" y="42291"/>
                  </a:cubicBezTo>
                  <a:cubicBezTo>
                    <a:pt x="6899656" y="18923"/>
                    <a:pt x="6918579" y="0"/>
                    <a:pt x="6941947" y="0"/>
                  </a:cubicBezTo>
                  <a:lnTo>
                    <a:pt x="7026656" y="0"/>
                  </a:lnTo>
                  <a:cubicBezTo>
                    <a:pt x="7050024" y="0"/>
                    <a:pt x="7068947" y="18923"/>
                    <a:pt x="7068947" y="42291"/>
                  </a:cubicBezTo>
                  <a:cubicBezTo>
                    <a:pt x="7068947" y="65659"/>
                    <a:pt x="7050024" y="84582"/>
                    <a:pt x="7026656" y="84582"/>
                  </a:cubicBezTo>
                  <a:close/>
                  <a:moveTo>
                    <a:pt x="6857365" y="84582"/>
                  </a:moveTo>
                  <a:lnTo>
                    <a:pt x="6772656" y="84582"/>
                  </a:lnTo>
                  <a:cubicBezTo>
                    <a:pt x="6749288" y="84582"/>
                    <a:pt x="6730365" y="65659"/>
                    <a:pt x="6730365" y="42291"/>
                  </a:cubicBezTo>
                  <a:cubicBezTo>
                    <a:pt x="6730365" y="18923"/>
                    <a:pt x="6749288" y="0"/>
                    <a:pt x="6772656" y="0"/>
                  </a:cubicBezTo>
                  <a:lnTo>
                    <a:pt x="6857365" y="0"/>
                  </a:lnTo>
                  <a:cubicBezTo>
                    <a:pt x="6880733" y="0"/>
                    <a:pt x="6899656" y="18923"/>
                    <a:pt x="6899656" y="42291"/>
                  </a:cubicBezTo>
                  <a:cubicBezTo>
                    <a:pt x="6899656" y="65659"/>
                    <a:pt x="6880733" y="84582"/>
                    <a:pt x="6857365" y="84582"/>
                  </a:cubicBezTo>
                  <a:close/>
                  <a:moveTo>
                    <a:pt x="6688075" y="84582"/>
                  </a:moveTo>
                  <a:lnTo>
                    <a:pt x="6603365" y="84582"/>
                  </a:lnTo>
                  <a:cubicBezTo>
                    <a:pt x="6579998" y="84582"/>
                    <a:pt x="6561075" y="65659"/>
                    <a:pt x="6561075" y="42291"/>
                  </a:cubicBezTo>
                  <a:cubicBezTo>
                    <a:pt x="6561075" y="18923"/>
                    <a:pt x="6579870" y="0"/>
                    <a:pt x="6603238" y="0"/>
                  </a:cubicBezTo>
                  <a:lnTo>
                    <a:pt x="6687947" y="0"/>
                  </a:lnTo>
                  <a:cubicBezTo>
                    <a:pt x="6711315" y="0"/>
                    <a:pt x="6730238" y="18923"/>
                    <a:pt x="6730238" y="42291"/>
                  </a:cubicBezTo>
                  <a:cubicBezTo>
                    <a:pt x="6730238" y="65659"/>
                    <a:pt x="6711315" y="84582"/>
                    <a:pt x="6687947" y="84582"/>
                  </a:cubicBezTo>
                  <a:close/>
                  <a:moveTo>
                    <a:pt x="6518656" y="84582"/>
                  </a:moveTo>
                  <a:lnTo>
                    <a:pt x="6433947" y="84582"/>
                  </a:lnTo>
                  <a:cubicBezTo>
                    <a:pt x="6410579" y="84582"/>
                    <a:pt x="6391656" y="65659"/>
                    <a:pt x="6391656" y="42291"/>
                  </a:cubicBezTo>
                  <a:cubicBezTo>
                    <a:pt x="6391656" y="18923"/>
                    <a:pt x="6410579" y="0"/>
                    <a:pt x="6433947" y="0"/>
                  </a:cubicBezTo>
                  <a:lnTo>
                    <a:pt x="6518656" y="0"/>
                  </a:lnTo>
                  <a:cubicBezTo>
                    <a:pt x="6542024" y="0"/>
                    <a:pt x="6560947" y="18923"/>
                    <a:pt x="6560947" y="42291"/>
                  </a:cubicBezTo>
                  <a:cubicBezTo>
                    <a:pt x="6560947" y="65659"/>
                    <a:pt x="6542024" y="84582"/>
                    <a:pt x="6518656" y="84582"/>
                  </a:cubicBezTo>
                  <a:close/>
                  <a:moveTo>
                    <a:pt x="6349365" y="84582"/>
                  </a:moveTo>
                  <a:lnTo>
                    <a:pt x="6264656" y="84582"/>
                  </a:lnTo>
                  <a:cubicBezTo>
                    <a:pt x="6241288" y="84582"/>
                    <a:pt x="6222365" y="65659"/>
                    <a:pt x="6222365" y="42291"/>
                  </a:cubicBezTo>
                  <a:cubicBezTo>
                    <a:pt x="6222365" y="18923"/>
                    <a:pt x="6241288" y="0"/>
                    <a:pt x="6264656" y="0"/>
                  </a:cubicBezTo>
                  <a:lnTo>
                    <a:pt x="6349365" y="0"/>
                  </a:lnTo>
                  <a:cubicBezTo>
                    <a:pt x="6372733" y="0"/>
                    <a:pt x="6391656" y="18923"/>
                    <a:pt x="6391656" y="42291"/>
                  </a:cubicBezTo>
                  <a:cubicBezTo>
                    <a:pt x="6391656" y="65659"/>
                    <a:pt x="6372733" y="84582"/>
                    <a:pt x="6349365" y="84582"/>
                  </a:cubicBezTo>
                  <a:close/>
                  <a:moveTo>
                    <a:pt x="6180074" y="84582"/>
                  </a:moveTo>
                  <a:lnTo>
                    <a:pt x="6095365" y="84582"/>
                  </a:lnTo>
                  <a:cubicBezTo>
                    <a:pt x="6071997" y="84582"/>
                    <a:pt x="6053074" y="65659"/>
                    <a:pt x="6053074" y="42291"/>
                  </a:cubicBezTo>
                  <a:cubicBezTo>
                    <a:pt x="6053074" y="18923"/>
                    <a:pt x="6071870" y="0"/>
                    <a:pt x="6095238" y="0"/>
                  </a:cubicBezTo>
                  <a:lnTo>
                    <a:pt x="6179947" y="0"/>
                  </a:lnTo>
                  <a:cubicBezTo>
                    <a:pt x="6203315" y="0"/>
                    <a:pt x="6222238" y="18923"/>
                    <a:pt x="6222238" y="42291"/>
                  </a:cubicBezTo>
                  <a:cubicBezTo>
                    <a:pt x="6222238" y="65659"/>
                    <a:pt x="6203315" y="84582"/>
                    <a:pt x="6179947" y="84582"/>
                  </a:cubicBezTo>
                  <a:close/>
                  <a:moveTo>
                    <a:pt x="6010656" y="84582"/>
                  </a:moveTo>
                  <a:lnTo>
                    <a:pt x="5925947" y="84582"/>
                  </a:lnTo>
                  <a:cubicBezTo>
                    <a:pt x="5902579" y="84582"/>
                    <a:pt x="5883656" y="65659"/>
                    <a:pt x="5883656" y="42291"/>
                  </a:cubicBezTo>
                  <a:cubicBezTo>
                    <a:pt x="5883656" y="18923"/>
                    <a:pt x="5902579" y="0"/>
                    <a:pt x="5925947" y="0"/>
                  </a:cubicBezTo>
                  <a:lnTo>
                    <a:pt x="6010656" y="0"/>
                  </a:lnTo>
                  <a:cubicBezTo>
                    <a:pt x="6034024" y="0"/>
                    <a:pt x="6052947" y="18923"/>
                    <a:pt x="6052947" y="42291"/>
                  </a:cubicBezTo>
                  <a:cubicBezTo>
                    <a:pt x="6052947" y="65659"/>
                    <a:pt x="6034024" y="84582"/>
                    <a:pt x="6010656" y="84582"/>
                  </a:cubicBezTo>
                  <a:close/>
                  <a:moveTo>
                    <a:pt x="5841365" y="84582"/>
                  </a:moveTo>
                  <a:lnTo>
                    <a:pt x="5756656" y="84582"/>
                  </a:lnTo>
                  <a:cubicBezTo>
                    <a:pt x="5733288" y="84582"/>
                    <a:pt x="5714365" y="65659"/>
                    <a:pt x="5714365" y="42291"/>
                  </a:cubicBezTo>
                  <a:cubicBezTo>
                    <a:pt x="5714365" y="18923"/>
                    <a:pt x="5733288" y="0"/>
                    <a:pt x="5756656" y="0"/>
                  </a:cubicBezTo>
                  <a:lnTo>
                    <a:pt x="5841365" y="0"/>
                  </a:lnTo>
                  <a:cubicBezTo>
                    <a:pt x="5864733" y="0"/>
                    <a:pt x="5883656" y="18923"/>
                    <a:pt x="5883656" y="42291"/>
                  </a:cubicBezTo>
                  <a:cubicBezTo>
                    <a:pt x="5883656" y="65659"/>
                    <a:pt x="5864733" y="84582"/>
                    <a:pt x="5841365" y="84582"/>
                  </a:cubicBezTo>
                  <a:close/>
                  <a:moveTo>
                    <a:pt x="5672074" y="84582"/>
                  </a:moveTo>
                  <a:lnTo>
                    <a:pt x="5587365" y="84582"/>
                  </a:lnTo>
                  <a:cubicBezTo>
                    <a:pt x="5563997" y="84582"/>
                    <a:pt x="5545074" y="65659"/>
                    <a:pt x="5545074" y="42291"/>
                  </a:cubicBezTo>
                  <a:cubicBezTo>
                    <a:pt x="5545074" y="18923"/>
                    <a:pt x="5563870" y="0"/>
                    <a:pt x="5587238" y="0"/>
                  </a:cubicBezTo>
                  <a:lnTo>
                    <a:pt x="5671947" y="0"/>
                  </a:lnTo>
                  <a:cubicBezTo>
                    <a:pt x="5695315" y="0"/>
                    <a:pt x="5714238" y="18923"/>
                    <a:pt x="5714238" y="42291"/>
                  </a:cubicBezTo>
                  <a:cubicBezTo>
                    <a:pt x="5714238" y="65659"/>
                    <a:pt x="5695315" y="84582"/>
                    <a:pt x="5671947" y="84582"/>
                  </a:cubicBezTo>
                  <a:close/>
                  <a:moveTo>
                    <a:pt x="5502656" y="84582"/>
                  </a:moveTo>
                  <a:lnTo>
                    <a:pt x="5417947" y="84582"/>
                  </a:lnTo>
                  <a:cubicBezTo>
                    <a:pt x="5394579" y="84582"/>
                    <a:pt x="5375656" y="65659"/>
                    <a:pt x="5375656" y="42291"/>
                  </a:cubicBezTo>
                  <a:cubicBezTo>
                    <a:pt x="5375656" y="18923"/>
                    <a:pt x="5394579" y="0"/>
                    <a:pt x="5417947" y="0"/>
                  </a:cubicBezTo>
                  <a:lnTo>
                    <a:pt x="5502656" y="0"/>
                  </a:lnTo>
                  <a:cubicBezTo>
                    <a:pt x="5526024" y="0"/>
                    <a:pt x="5544947" y="18923"/>
                    <a:pt x="5544947" y="42291"/>
                  </a:cubicBezTo>
                  <a:cubicBezTo>
                    <a:pt x="5544947" y="65659"/>
                    <a:pt x="5526024" y="84582"/>
                    <a:pt x="5502656" y="84582"/>
                  </a:cubicBezTo>
                  <a:close/>
                  <a:moveTo>
                    <a:pt x="5333365" y="84582"/>
                  </a:moveTo>
                  <a:lnTo>
                    <a:pt x="5248656" y="84582"/>
                  </a:lnTo>
                  <a:cubicBezTo>
                    <a:pt x="5225288" y="84582"/>
                    <a:pt x="5206365" y="65659"/>
                    <a:pt x="5206365" y="42291"/>
                  </a:cubicBezTo>
                  <a:cubicBezTo>
                    <a:pt x="5206365" y="18923"/>
                    <a:pt x="5225288" y="0"/>
                    <a:pt x="5248656" y="0"/>
                  </a:cubicBezTo>
                  <a:lnTo>
                    <a:pt x="5333365" y="0"/>
                  </a:lnTo>
                  <a:cubicBezTo>
                    <a:pt x="5356733" y="0"/>
                    <a:pt x="5375656" y="18923"/>
                    <a:pt x="5375656" y="42291"/>
                  </a:cubicBezTo>
                  <a:cubicBezTo>
                    <a:pt x="5375656" y="65659"/>
                    <a:pt x="5356733" y="84582"/>
                    <a:pt x="5333365" y="84582"/>
                  </a:cubicBezTo>
                  <a:close/>
                  <a:moveTo>
                    <a:pt x="5164074" y="84582"/>
                  </a:moveTo>
                  <a:lnTo>
                    <a:pt x="5079365" y="84582"/>
                  </a:lnTo>
                  <a:cubicBezTo>
                    <a:pt x="5055997" y="84582"/>
                    <a:pt x="5037074" y="65659"/>
                    <a:pt x="5037074" y="42291"/>
                  </a:cubicBezTo>
                  <a:cubicBezTo>
                    <a:pt x="5037074" y="18923"/>
                    <a:pt x="5055870" y="0"/>
                    <a:pt x="5079238" y="0"/>
                  </a:cubicBezTo>
                  <a:lnTo>
                    <a:pt x="5163947" y="0"/>
                  </a:lnTo>
                  <a:cubicBezTo>
                    <a:pt x="5187315" y="0"/>
                    <a:pt x="5206238" y="18923"/>
                    <a:pt x="5206238" y="42291"/>
                  </a:cubicBezTo>
                  <a:cubicBezTo>
                    <a:pt x="5206238" y="65659"/>
                    <a:pt x="5187315" y="84582"/>
                    <a:pt x="5163947" y="84582"/>
                  </a:cubicBezTo>
                  <a:close/>
                  <a:moveTo>
                    <a:pt x="4994656" y="84582"/>
                  </a:moveTo>
                  <a:lnTo>
                    <a:pt x="4909947" y="84582"/>
                  </a:lnTo>
                  <a:cubicBezTo>
                    <a:pt x="4886579" y="84582"/>
                    <a:pt x="4867656" y="65659"/>
                    <a:pt x="4867656" y="42291"/>
                  </a:cubicBezTo>
                  <a:cubicBezTo>
                    <a:pt x="4867656" y="18923"/>
                    <a:pt x="4886579" y="0"/>
                    <a:pt x="4909947" y="0"/>
                  </a:cubicBezTo>
                  <a:lnTo>
                    <a:pt x="4994656" y="0"/>
                  </a:lnTo>
                  <a:cubicBezTo>
                    <a:pt x="5018024" y="0"/>
                    <a:pt x="5036947" y="18923"/>
                    <a:pt x="5036947" y="42291"/>
                  </a:cubicBezTo>
                  <a:cubicBezTo>
                    <a:pt x="5036947" y="65659"/>
                    <a:pt x="5018024" y="84582"/>
                    <a:pt x="4994656" y="84582"/>
                  </a:cubicBezTo>
                  <a:close/>
                  <a:moveTo>
                    <a:pt x="4825365" y="84582"/>
                  </a:moveTo>
                  <a:lnTo>
                    <a:pt x="4740656" y="84582"/>
                  </a:lnTo>
                  <a:cubicBezTo>
                    <a:pt x="4717288" y="84582"/>
                    <a:pt x="4698365" y="65659"/>
                    <a:pt x="4698365" y="42291"/>
                  </a:cubicBezTo>
                  <a:cubicBezTo>
                    <a:pt x="4698365" y="18923"/>
                    <a:pt x="4717288" y="0"/>
                    <a:pt x="4740656" y="0"/>
                  </a:cubicBezTo>
                  <a:lnTo>
                    <a:pt x="4825365" y="0"/>
                  </a:lnTo>
                  <a:cubicBezTo>
                    <a:pt x="4848733" y="0"/>
                    <a:pt x="4867656" y="18923"/>
                    <a:pt x="4867656" y="42291"/>
                  </a:cubicBezTo>
                  <a:cubicBezTo>
                    <a:pt x="4867656" y="65659"/>
                    <a:pt x="4848733" y="84582"/>
                    <a:pt x="4825365" y="84582"/>
                  </a:cubicBezTo>
                  <a:close/>
                  <a:moveTo>
                    <a:pt x="4656074" y="84582"/>
                  </a:moveTo>
                  <a:lnTo>
                    <a:pt x="4571365" y="84582"/>
                  </a:lnTo>
                  <a:cubicBezTo>
                    <a:pt x="4547997" y="84582"/>
                    <a:pt x="4529074" y="65659"/>
                    <a:pt x="4529074" y="42291"/>
                  </a:cubicBezTo>
                  <a:cubicBezTo>
                    <a:pt x="4529074" y="18923"/>
                    <a:pt x="4547870" y="0"/>
                    <a:pt x="4571238" y="0"/>
                  </a:cubicBezTo>
                  <a:lnTo>
                    <a:pt x="4655947" y="0"/>
                  </a:lnTo>
                  <a:cubicBezTo>
                    <a:pt x="4679315" y="0"/>
                    <a:pt x="4698238" y="18923"/>
                    <a:pt x="4698238" y="42291"/>
                  </a:cubicBezTo>
                  <a:cubicBezTo>
                    <a:pt x="4698238" y="65659"/>
                    <a:pt x="4679315" y="84582"/>
                    <a:pt x="4655947" y="84582"/>
                  </a:cubicBezTo>
                  <a:close/>
                  <a:moveTo>
                    <a:pt x="4486656" y="84582"/>
                  </a:moveTo>
                  <a:lnTo>
                    <a:pt x="4401947" y="84582"/>
                  </a:lnTo>
                  <a:cubicBezTo>
                    <a:pt x="4378579" y="84582"/>
                    <a:pt x="4359656" y="65659"/>
                    <a:pt x="4359656" y="42291"/>
                  </a:cubicBezTo>
                  <a:cubicBezTo>
                    <a:pt x="4359656" y="18923"/>
                    <a:pt x="4378579" y="0"/>
                    <a:pt x="4401947" y="0"/>
                  </a:cubicBezTo>
                  <a:lnTo>
                    <a:pt x="4486656" y="0"/>
                  </a:lnTo>
                  <a:cubicBezTo>
                    <a:pt x="4510024" y="0"/>
                    <a:pt x="4528947" y="18923"/>
                    <a:pt x="4528947" y="42291"/>
                  </a:cubicBezTo>
                  <a:cubicBezTo>
                    <a:pt x="4528947" y="65659"/>
                    <a:pt x="4510024" y="84582"/>
                    <a:pt x="4486656" y="84582"/>
                  </a:cubicBezTo>
                  <a:close/>
                  <a:moveTo>
                    <a:pt x="4317365" y="84582"/>
                  </a:moveTo>
                  <a:lnTo>
                    <a:pt x="4232656" y="84582"/>
                  </a:lnTo>
                  <a:cubicBezTo>
                    <a:pt x="4209288" y="84582"/>
                    <a:pt x="4190365" y="65659"/>
                    <a:pt x="4190365" y="42291"/>
                  </a:cubicBezTo>
                  <a:cubicBezTo>
                    <a:pt x="4190365" y="18923"/>
                    <a:pt x="4209288" y="0"/>
                    <a:pt x="4232656" y="0"/>
                  </a:cubicBezTo>
                  <a:lnTo>
                    <a:pt x="4317365" y="0"/>
                  </a:lnTo>
                  <a:cubicBezTo>
                    <a:pt x="4340733" y="0"/>
                    <a:pt x="4359656" y="18923"/>
                    <a:pt x="4359656" y="42291"/>
                  </a:cubicBezTo>
                  <a:cubicBezTo>
                    <a:pt x="4359656" y="65659"/>
                    <a:pt x="4340733" y="84582"/>
                    <a:pt x="4317365" y="84582"/>
                  </a:cubicBezTo>
                  <a:close/>
                  <a:moveTo>
                    <a:pt x="4148074" y="84582"/>
                  </a:moveTo>
                  <a:lnTo>
                    <a:pt x="4063365" y="84582"/>
                  </a:lnTo>
                  <a:cubicBezTo>
                    <a:pt x="4039997" y="84582"/>
                    <a:pt x="4021074" y="65659"/>
                    <a:pt x="4021074" y="42291"/>
                  </a:cubicBezTo>
                  <a:cubicBezTo>
                    <a:pt x="4021074" y="18923"/>
                    <a:pt x="4039870" y="0"/>
                    <a:pt x="4063238" y="0"/>
                  </a:cubicBezTo>
                  <a:lnTo>
                    <a:pt x="4147947" y="0"/>
                  </a:lnTo>
                  <a:cubicBezTo>
                    <a:pt x="4171315" y="0"/>
                    <a:pt x="4190238" y="18923"/>
                    <a:pt x="4190238" y="42291"/>
                  </a:cubicBezTo>
                  <a:cubicBezTo>
                    <a:pt x="4190238" y="65659"/>
                    <a:pt x="4171315" y="84582"/>
                    <a:pt x="4147947" y="84582"/>
                  </a:cubicBezTo>
                  <a:close/>
                  <a:moveTo>
                    <a:pt x="3978656" y="84582"/>
                  </a:moveTo>
                  <a:lnTo>
                    <a:pt x="3893947" y="84582"/>
                  </a:lnTo>
                  <a:cubicBezTo>
                    <a:pt x="3870579" y="84582"/>
                    <a:pt x="3851656" y="65659"/>
                    <a:pt x="3851656" y="42291"/>
                  </a:cubicBezTo>
                  <a:cubicBezTo>
                    <a:pt x="3851656" y="18923"/>
                    <a:pt x="3870579" y="0"/>
                    <a:pt x="3893947" y="0"/>
                  </a:cubicBezTo>
                  <a:lnTo>
                    <a:pt x="3978656" y="0"/>
                  </a:lnTo>
                  <a:cubicBezTo>
                    <a:pt x="4002024" y="0"/>
                    <a:pt x="4020947" y="18923"/>
                    <a:pt x="4020947" y="42291"/>
                  </a:cubicBezTo>
                  <a:cubicBezTo>
                    <a:pt x="4020947" y="65659"/>
                    <a:pt x="4002024" y="84582"/>
                    <a:pt x="3978656" y="84582"/>
                  </a:cubicBezTo>
                  <a:close/>
                  <a:moveTo>
                    <a:pt x="3809365" y="84582"/>
                  </a:moveTo>
                  <a:lnTo>
                    <a:pt x="3724656" y="84582"/>
                  </a:lnTo>
                  <a:cubicBezTo>
                    <a:pt x="3701288" y="84582"/>
                    <a:pt x="3682365" y="65659"/>
                    <a:pt x="3682365" y="42291"/>
                  </a:cubicBezTo>
                  <a:cubicBezTo>
                    <a:pt x="3682365" y="18923"/>
                    <a:pt x="3701288" y="0"/>
                    <a:pt x="3724656" y="0"/>
                  </a:cubicBezTo>
                  <a:lnTo>
                    <a:pt x="3809365" y="0"/>
                  </a:lnTo>
                  <a:cubicBezTo>
                    <a:pt x="3832733" y="0"/>
                    <a:pt x="3851656" y="18923"/>
                    <a:pt x="3851656" y="42291"/>
                  </a:cubicBezTo>
                  <a:cubicBezTo>
                    <a:pt x="3851656" y="65659"/>
                    <a:pt x="3832733" y="84582"/>
                    <a:pt x="3809365" y="84582"/>
                  </a:cubicBezTo>
                  <a:close/>
                  <a:moveTo>
                    <a:pt x="3640074" y="84582"/>
                  </a:moveTo>
                  <a:lnTo>
                    <a:pt x="3555365" y="84582"/>
                  </a:lnTo>
                  <a:cubicBezTo>
                    <a:pt x="3531997" y="84582"/>
                    <a:pt x="3513074" y="65659"/>
                    <a:pt x="3513074" y="42291"/>
                  </a:cubicBezTo>
                  <a:cubicBezTo>
                    <a:pt x="3513074" y="18923"/>
                    <a:pt x="3531870" y="0"/>
                    <a:pt x="3555238" y="0"/>
                  </a:cubicBezTo>
                  <a:lnTo>
                    <a:pt x="3639947" y="0"/>
                  </a:lnTo>
                  <a:cubicBezTo>
                    <a:pt x="3663315" y="0"/>
                    <a:pt x="3682238" y="18923"/>
                    <a:pt x="3682238" y="42291"/>
                  </a:cubicBezTo>
                  <a:cubicBezTo>
                    <a:pt x="3682238" y="65659"/>
                    <a:pt x="3663315" y="84582"/>
                    <a:pt x="3639947" y="84582"/>
                  </a:cubicBezTo>
                  <a:close/>
                  <a:moveTo>
                    <a:pt x="3470656" y="84582"/>
                  </a:moveTo>
                  <a:lnTo>
                    <a:pt x="3385947" y="84582"/>
                  </a:lnTo>
                  <a:cubicBezTo>
                    <a:pt x="3362579" y="84582"/>
                    <a:pt x="3343656" y="65659"/>
                    <a:pt x="3343656" y="42291"/>
                  </a:cubicBezTo>
                  <a:cubicBezTo>
                    <a:pt x="3343656" y="18923"/>
                    <a:pt x="3362579" y="0"/>
                    <a:pt x="3385947" y="0"/>
                  </a:cubicBezTo>
                  <a:lnTo>
                    <a:pt x="3470656" y="0"/>
                  </a:lnTo>
                  <a:cubicBezTo>
                    <a:pt x="3494024" y="0"/>
                    <a:pt x="3512947" y="18923"/>
                    <a:pt x="3512947" y="42291"/>
                  </a:cubicBezTo>
                  <a:cubicBezTo>
                    <a:pt x="3512947" y="65659"/>
                    <a:pt x="3494024" y="84582"/>
                    <a:pt x="3470656" y="84582"/>
                  </a:cubicBezTo>
                  <a:close/>
                  <a:moveTo>
                    <a:pt x="3301365" y="84582"/>
                  </a:moveTo>
                  <a:lnTo>
                    <a:pt x="3216656" y="84582"/>
                  </a:lnTo>
                  <a:cubicBezTo>
                    <a:pt x="3193288" y="84582"/>
                    <a:pt x="3174365" y="65659"/>
                    <a:pt x="3174365" y="42291"/>
                  </a:cubicBezTo>
                  <a:cubicBezTo>
                    <a:pt x="3174365" y="18923"/>
                    <a:pt x="3193288" y="0"/>
                    <a:pt x="3216656" y="0"/>
                  </a:cubicBezTo>
                  <a:lnTo>
                    <a:pt x="3301365" y="0"/>
                  </a:lnTo>
                  <a:cubicBezTo>
                    <a:pt x="3324733" y="0"/>
                    <a:pt x="3343656" y="18923"/>
                    <a:pt x="3343656" y="42291"/>
                  </a:cubicBezTo>
                  <a:cubicBezTo>
                    <a:pt x="3343656" y="65659"/>
                    <a:pt x="3324733" y="84582"/>
                    <a:pt x="3301365" y="84582"/>
                  </a:cubicBezTo>
                  <a:close/>
                  <a:moveTo>
                    <a:pt x="3132074" y="84582"/>
                  </a:moveTo>
                  <a:lnTo>
                    <a:pt x="3047365" y="84582"/>
                  </a:lnTo>
                  <a:cubicBezTo>
                    <a:pt x="3023997" y="84582"/>
                    <a:pt x="3005074" y="65659"/>
                    <a:pt x="3005074" y="42291"/>
                  </a:cubicBezTo>
                  <a:cubicBezTo>
                    <a:pt x="3005074" y="18923"/>
                    <a:pt x="3023870" y="0"/>
                    <a:pt x="3047238" y="0"/>
                  </a:cubicBezTo>
                  <a:lnTo>
                    <a:pt x="3131947" y="0"/>
                  </a:lnTo>
                  <a:cubicBezTo>
                    <a:pt x="3155315" y="0"/>
                    <a:pt x="3174238" y="18923"/>
                    <a:pt x="3174238" y="42291"/>
                  </a:cubicBezTo>
                  <a:cubicBezTo>
                    <a:pt x="3174238" y="65659"/>
                    <a:pt x="3155315" y="84582"/>
                    <a:pt x="3131947" y="84582"/>
                  </a:cubicBezTo>
                  <a:close/>
                  <a:moveTo>
                    <a:pt x="2962656" y="84582"/>
                  </a:moveTo>
                  <a:lnTo>
                    <a:pt x="2877947" y="84582"/>
                  </a:lnTo>
                  <a:cubicBezTo>
                    <a:pt x="2854579" y="84582"/>
                    <a:pt x="2835656" y="65659"/>
                    <a:pt x="2835656" y="42291"/>
                  </a:cubicBezTo>
                  <a:cubicBezTo>
                    <a:pt x="2835656" y="18923"/>
                    <a:pt x="2854579" y="0"/>
                    <a:pt x="2877947" y="0"/>
                  </a:cubicBezTo>
                  <a:lnTo>
                    <a:pt x="2962656" y="0"/>
                  </a:lnTo>
                  <a:cubicBezTo>
                    <a:pt x="2986024" y="0"/>
                    <a:pt x="3004947" y="18923"/>
                    <a:pt x="3004947" y="42291"/>
                  </a:cubicBezTo>
                  <a:cubicBezTo>
                    <a:pt x="3004947" y="65659"/>
                    <a:pt x="2986024" y="84582"/>
                    <a:pt x="2962656" y="84582"/>
                  </a:cubicBezTo>
                  <a:close/>
                  <a:moveTo>
                    <a:pt x="2793365" y="84582"/>
                  </a:moveTo>
                  <a:lnTo>
                    <a:pt x="2708656" y="84582"/>
                  </a:lnTo>
                  <a:cubicBezTo>
                    <a:pt x="2685288" y="84582"/>
                    <a:pt x="2666365" y="65659"/>
                    <a:pt x="2666365" y="42291"/>
                  </a:cubicBezTo>
                  <a:cubicBezTo>
                    <a:pt x="2666365" y="18923"/>
                    <a:pt x="2685288" y="0"/>
                    <a:pt x="2708656" y="0"/>
                  </a:cubicBezTo>
                  <a:lnTo>
                    <a:pt x="2793365" y="0"/>
                  </a:lnTo>
                  <a:cubicBezTo>
                    <a:pt x="2816733" y="0"/>
                    <a:pt x="2835656" y="18923"/>
                    <a:pt x="2835656" y="42291"/>
                  </a:cubicBezTo>
                  <a:cubicBezTo>
                    <a:pt x="2835656" y="65659"/>
                    <a:pt x="2816733" y="84582"/>
                    <a:pt x="2793365" y="84582"/>
                  </a:cubicBezTo>
                  <a:close/>
                  <a:moveTo>
                    <a:pt x="2624074" y="84582"/>
                  </a:moveTo>
                  <a:lnTo>
                    <a:pt x="2539365" y="84582"/>
                  </a:lnTo>
                  <a:cubicBezTo>
                    <a:pt x="2515997" y="84582"/>
                    <a:pt x="2497074" y="65659"/>
                    <a:pt x="2497074" y="42291"/>
                  </a:cubicBezTo>
                  <a:cubicBezTo>
                    <a:pt x="2497074" y="18923"/>
                    <a:pt x="2515870" y="0"/>
                    <a:pt x="2539238" y="0"/>
                  </a:cubicBezTo>
                  <a:lnTo>
                    <a:pt x="2623947" y="0"/>
                  </a:lnTo>
                  <a:cubicBezTo>
                    <a:pt x="2647315" y="0"/>
                    <a:pt x="2666238" y="18923"/>
                    <a:pt x="2666238" y="42291"/>
                  </a:cubicBezTo>
                  <a:cubicBezTo>
                    <a:pt x="2666238" y="65659"/>
                    <a:pt x="2647315" y="84582"/>
                    <a:pt x="2623947" y="84582"/>
                  </a:cubicBezTo>
                  <a:close/>
                  <a:moveTo>
                    <a:pt x="2454656" y="84582"/>
                  </a:moveTo>
                  <a:lnTo>
                    <a:pt x="2369947" y="84582"/>
                  </a:lnTo>
                  <a:cubicBezTo>
                    <a:pt x="2346579" y="84582"/>
                    <a:pt x="2327656" y="65659"/>
                    <a:pt x="2327656" y="42291"/>
                  </a:cubicBezTo>
                  <a:cubicBezTo>
                    <a:pt x="2327656" y="18923"/>
                    <a:pt x="2346579" y="0"/>
                    <a:pt x="2369947" y="0"/>
                  </a:cubicBezTo>
                  <a:lnTo>
                    <a:pt x="2454656" y="0"/>
                  </a:lnTo>
                  <a:cubicBezTo>
                    <a:pt x="2478024" y="0"/>
                    <a:pt x="2496947" y="18923"/>
                    <a:pt x="2496947" y="42291"/>
                  </a:cubicBezTo>
                  <a:cubicBezTo>
                    <a:pt x="2496947" y="65659"/>
                    <a:pt x="2478024" y="84582"/>
                    <a:pt x="2454656" y="84582"/>
                  </a:cubicBezTo>
                  <a:close/>
                  <a:moveTo>
                    <a:pt x="2285365" y="84582"/>
                  </a:moveTo>
                  <a:lnTo>
                    <a:pt x="2200656" y="84582"/>
                  </a:lnTo>
                  <a:cubicBezTo>
                    <a:pt x="2177288" y="84582"/>
                    <a:pt x="2158365" y="65659"/>
                    <a:pt x="2158365" y="42291"/>
                  </a:cubicBezTo>
                  <a:cubicBezTo>
                    <a:pt x="2158365" y="18923"/>
                    <a:pt x="2177288" y="0"/>
                    <a:pt x="2200656" y="0"/>
                  </a:cubicBezTo>
                  <a:lnTo>
                    <a:pt x="2285365" y="0"/>
                  </a:lnTo>
                  <a:cubicBezTo>
                    <a:pt x="2308733" y="0"/>
                    <a:pt x="2327656" y="18923"/>
                    <a:pt x="2327656" y="42291"/>
                  </a:cubicBezTo>
                  <a:cubicBezTo>
                    <a:pt x="2327656" y="65659"/>
                    <a:pt x="2308733" y="84582"/>
                    <a:pt x="2285365" y="84582"/>
                  </a:cubicBezTo>
                  <a:close/>
                  <a:moveTo>
                    <a:pt x="2116074" y="84582"/>
                  </a:moveTo>
                  <a:lnTo>
                    <a:pt x="2031365" y="84582"/>
                  </a:lnTo>
                  <a:cubicBezTo>
                    <a:pt x="2007997" y="84582"/>
                    <a:pt x="1989074" y="65659"/>
                    <a:pt x="1989074" y="42291"/>
                  </a:cubicBezTo>
                  <a:cubicBezTo>
                    <a:pt x="1989074" y="18923"/>
                    <a:pt x="2007870" y="0"/>
                    <a:pt x="2031238" y="0"/>
                  </a:cubicBezTo>
                  <a:lnTo>
                    <a:pt x="2115947" y="0"/>
                  </a:lnTo>
                  <a:cubicBezTo>
                    <a:pt x="2139315" y="0"/>
                    <a:pt x="2158238" y="18923"/>
                    <a:pt x="2158238" y="42291"/>
                  </a:cubicBezTo>
                  <a:cubicBezTo>
                    <a:pt x="2158238" y="65659"/>
                    <a:pt x="2139315" y="84582"/>
                    <a:pt x="2115947" y="84582"/>
                  </a:cubicBezTo>
                  <a:close/>
                  <a:moveTo>
                    <a:pt x="1946656" y="84582"/>
                  </a:moveTo>
                  <a:lnTo>
                    <a:pt x="1861947" y="84582"/>
                  </a:lnTo>
                  <a:cubicBezTo>
                    <a:pt x="1838579" y="84582"/>
                    <a:pt x="1819656" y="65659"/>
                    <a:pt x="1819656" y="42291"/>
                  </a:cubicBezTo>
                  <a:cubicBezTo>
                    <a:pt x="1819656" y="18923"/>
                    <a:pt x="1838579" y="0"/>
                    <a:pt x="1861947" y="0"/>
                  </a:cubicBezTo>
                  <a:lnTo>
                    <a:pt x="1946656" y="0"/>
                  </a:lnTo>
                  <a:cubicBezTo>
                    <a:pt x="1970024" y="0"/>
                    <a:pt x="1988947" y="18923"/>
                    <a:pt x="1988947" y="42291"/>
                  </a:cubicBezTo>
                  <a:cubicBezTo>
                    <a:pt x="1988947" y="65659"/>
                    <a:pt x="1970024" y="84582"/>
                    <a:pt x="1946656" y="84582"/>
                  </a:cubicBezTo>
                  <a:close/>
                  <a:moveTo>
                    <a:pt x="1777365" y="84582"/>
                  </a:moveTo>
                  <a:lnTo>
                    <a:pt x="1692656" y="84582"/>
                  </a:lnTo>
                  <a:cubicBezTo>
                    <a:pt x="1669288" y="84582"/>
                    <a:pt x="1650365" y="65659"/>
                    <a:pt x="1650365" y="42291"/>
                  </a:cubicBezTo>
                  <a:cubicBezTo>
                    <a:pt x="1650365" y="18923"/>
                    <a:pt x="1669288" y="0"/>
                    <a:pt x="1692656" y="0"/>
                  </a:cubicBezTo>
                  <a:lnTo>
                    <a:pt x="1777365" y="0"/>
                  </a:lnTo>
                  <a:cubicBezTo>
                    <a:pt x="1800733" y="0"/>
                    <a:pt x="1819656" y="18923"/>
                    <a:pt x="1819656" y="42291"/>
                  </a:cubicBezTo>
                  <a:cubicBezTo>
                    <a:pt x="1819656" y="65659"/>
                    <a:pt x="1800733" y="84582"/>
                    <a:pt x="1777365" y="84582"/>
                  </a:cubicBezTo>
                  <a:close/>
                  <a:moveTo>
                    <a:pt x="1608074" y="84582"/>
                  </a:moveTo>
                  <a:lnTo>
                    <a:pt x="1523365" y="84582"/>
                  </a:lnTo>
                  <a:cubicBezTo>
                    <a:pt x="1499997" y="84582"/>
                    <a:pt x="1481074" y="65659"/>
                    <a:pt x="1481074" y="42291"/>
                  </a:cubicBezTo>
                  <a:cubicBezTo>
                    <a:pt x="1481074" y="18923"/>
                    <a:pt x="1499870" y="0"/>
                    <a:pt x="1523238" y="0"/>
                  </a:cubicBezTo>
                  <a:lnTo>
                    <a:pt x="1607947" y="0"/>
                  </a:lnTo>
                  <a:cubicBezTo>
                    <a:pt x="1631315" y="0"/>
                    <a:pt x="1650238" y="18923"/>
                    <a:pt x="1650238" y="42291"/>
                  </a:cubicBezTo>
                  <a:cubicBezTo>
                    <a:pt x="1650238" y="65659"/>
                    <a:pt x="1631315" y="84582"/>
                    <a:pt x="1607947" y="84582"/>
                  </a:cubicBezTo>
                  <a:close/>
                  <a:moveTo>
                    <a:pt x="1438656" y="84582"/>
                  </a:moveTo>
                  <a:lnTo>
                    <a:pt x="1353947" y="84582"/>
                  </a:lnTo>
                  <a:cubicBezTo>
                    <a:pt x="1330579" y="84582"/>
                    <a:pt x="1311656" y="65659"/>
                    <a:pt x="1311656" y="42291"/>
                  </a:cubicBezTo>
                  <a:cubicBezTo>
                    <a:pt x="1311656" y="18923"/>
                    <a:pt x="1330579" y="0"/>
                    <a:pt x="1353947" y="0"/>
                  </a:cubicBezTo>
                  <a:lnTo>
                    <a:pt x="1438656" y="0"/>
                  </a:lnTo>
                  <a:cubicBezTo>
                    <a:pt x="1462024" y="0"/>
                    <a:pt x="1480947" y="18923"/>
                    <a:pt x="1480947" y="42291"/>
                  </a:cubicBezTo>
                  <a:cubicBezTo>
                    <a:pt x="1480947" y="65659"/>
                    <a:pt x="1462024" y="84582"/>
                    <a:pt x="1438656" y="84582"/>
                  </a:cubicBezTo>
                  <a:close/>
                  <a:moveTo>
                    <a:pt x="1269365" y="84582"/>
                  </a:moveTo>
                  <a:lnTo>
                    <a:pt x="1184656" y="84582"/>
                  </a:lnTo>
                  <a:cubicBezTo>
                    <a:pt x="1161288" y="84582"/>
                    <a:pt x="1142365" y="65659"/>
                    <a:pt x="1142365" y="42291"/>
                  </a:cubicBezTo>
                  <a:cubicBezTo>
                    <a:pt x="1142365" y="18923"/>
                    <a:pt x="1161288" y="0"/>
                    <a:pt x="1184656" y="0"/>
                  </a:cubicBezTo>
                  <a:lnTo>
                    <a:pt x="1269365" y="0"/>
                  </a:lnTo>
                  <a:cubicBezTo>
                    <a:pt x="1292733" y="0"/>
                    <a:pt x="1311656" y="18923"/>
                    <a:pt x="1311656" y="42291"/>
                  </a:cubicBezTo>
                  <a:cubicBezTo>
                    <a:pt x="1311656" y="65659"/>
                    <a:pt x="1292733" y="84582"/>
                    <a:pt x="1269365" y="84582"/>
                  </a:cubicBezTo>
                  <a:close/>
                  <a:moveTo>
                    <a:pt x="1100074" y="84582"/>
                  </a:moveTo>
                  <a:lnTo>
                    <a:pt x="1015238" y="84582"/>
                  </a:lnTo>
                  <a:cubicBezTo>
                    <a:pt x="991870" y="84582"/>
                    <a:pt x="972947" y="65659"/>
                    <a:pt x="972947" y="42291"/>
                  </a:cubicBezTo>
                  <a:cubicBezTo>
                    <a:pt x="972947" y="18923"/>
                    <a:pt x="991870" y="0"/>
                    <a:pt x="1015238" y="0"/>
                  </a:cubicBezTo>
                  <a:lnTo>
                    <a:pt x="1099947" y="0"/>
                  </a:lnTo>
                  <a:cubicBezTo>
                    <a:pt x="1123315" y="0"/>
                    <a:pt x="1142238" y="18923"/>
                    <a:pt x="1142238" y="42291"/>
                  </a:cubicBezTo>
                  <a:cubicBezTo>
                    <a:pt x="1142238" y="65659"/>
                    <a:pt x="1123315" y="84582"/>
                    <a:pt x="1099947" y="84582"/>
                  </a:cubicBezTo>
                  <a:close/>
                  <a:moveTo>
                    <a:pt x="930656" y="84582"/>
                  </a:moveTo>
                  <a:lnTo>
                    <a:pt x="845947" y="84582"/>
                  </a:lnTo>
                  <a:cubicBezTo>
                    <a:pt x="822579" y="84582"/>
                    <a:pt x="803656" y="65659"/>
                    <a:pt x="803656" y="42291"/>
                  </a:cubicBezTo>
                  <a:cubicBezTo>
                    <a:pt x="803656" y="18923"/>
                    <a:pt x="822579" y="0"/>
                    <a:pt x="845947" y="0"/>
                  </a:cubicBezTo>
                  <a:lnTo>
                    <a:pt x="930656" y="0"/>
                  </a:lnTo>
                  <a:cubicBezTo>
                    <a:pt x="954024" y="0"/>
                    <a:pt x="972947" y="18923"/>
                    <a:pt x="972947" y="42291"/>
                  </a:cubicBezTo>
                  <a:cubicBezTo>
                    <a:pt x="972947" y="65659"/>
                    <a:pt x="954024" y="84582"/>
                    <a:pt x="930656" y="84582"/>
                  </a:cubicBezTo>
                  <a:close/>
                  <a:moveTo>
                    <a:pt x="761365" y="84582"/>
                  </a:moveTo>
                  <a:lnTo>
                    <a:pt x="676656" y="84582"/>
                  </a:lnTo>
                  <a:cubicBezTo>
                    <a:pt x="653288" y="84582"/>
                    <a:pt x="634365" y="65659"/>
                    <a:pt x="634365" y="42291"/>
                  </a:cubicBezTo>
                  <a:cubicBezTo>
                    <a:pt x="634365" y="18923"/>
                    <a:pt x="653288" y="0"/>
                    <a:pt x="676656" y="0"/>
                  </a:cubicBezTo>
                  <a:lnTo>
                    <a:pt x="761365" y="0"/>
                  </a:lnTo>
                  <a:cubicBezTo>
                    <a:pt x="784733" y="0"/>
                    <a:pt x="803656" y="18923"/>
                    <a:pt x="803656" y="42291"/>
                  </a:cubicBezTo>
                  <a:cubicBezTo>
                    <a:pt x="803656" y="65659"/>
                    <a:pt x="784733" y="84582"/>
                    <a:pt x="761365" y="84582"/>
                  </a:cubicBezTo>
                  <a:close/>
                  <a:moveTo>
                    <a:pt x="592074" y="84582"/>
                  </a:moveTo>
                  <a:lnTo>
                    <a:pt x="507238" y="84582"/>
                  </a:lnTo>
                  <a:cubicBezTo>
                    <a:pt x="483870" y="84582"/>
                    <a:pt x="464947" y="65659"/>
                    <a:pt x="464947" y="42291"/>
                  </a:cubicBezTo>
                  <a:cubicBezTo>
                    <a:pt x="464947" y="18923"/>
                    <a:pt x="483870" y="0"/>
                    <a:pt x="507238" y="0"/>
                  </a:cubicBezTo>
                  <a:lnTo>
                    <a:pt x="591947" y="0"/>
                  </a:lnTo>
                  <a:cubicBezTo>
                    <a:pt x="615315" y="0"/>
                    <a:pt x="634238" y="18923"/>
                    <a:pt x="634238" y="42291"/>
                  </a:cubicBezTo>
                  <a:cubicBezTo>
                    <a:pt x="634238" y="65659"/>
                    <a:pt x="615315" y="84582"/>
                    <a:pt x="591947" y="84582"/>
                  </a:cubicBezTo>
                  <a:close/>
                  <a:moveTo>
                    <a:pt x="422656" y="84582"/>
                  </a:moveTo>
                  <a:lnTo>
                    <a:pt x="337947" y="84582"/>
                  </a:lnTo>
                  <a:cubicBezTo>
                    <a:pt x="314579" y="84582"/>
                    <a:pt x="295656" y="65659"/>
                    <a:pt x="295656" y="42291"/>
                  </a:cubicBezTo>
                  <a:cubicBezTo>
                    <a:pt x="295656" y="18923"/>
                    <a:pt x="314579" y="0"/>
                    <a:pt x="337947" y="0"/>
                  </a:cubicBezTo>
                  <a:lnTo>
                    <a:pt x="422656" y="0"/>
                  </a:lnTo>
                  <a:cubicBezTo>
                    <a:pt x="446024" y="0"/>
                    <a:pt x="464947" y="18923"/>
                    <a:pt x="464947" y="42291"/>
                  </a:cubicBezTo>
                  <a:cubicBezTo>
                    <a:pt x="464947" y="65659"/>
                    <a:pt x="446024" y="84582"/>
                    <a:pt x="422656" y="84582"/>
                  </a:cubicBezTo>
                  <a:close/>
                  <a:moveTo>
                    <a:pt x="253365" y="84582"/>
                  </a:moveTo>
                  <a:lnTo>
                    <a:pt x="168656" y="84582"/>
                  </a:lnTo>
                  <a:cubicBezTo>
                    <a:pt x="145288" y="84582"/>
                    <a:pt x="126365" y="65659"/>
                    <a:pt x="126365" y="42291"/>
                  </a:cubicBezTo>
                  <a:cubicBezTo>
                    <a:pt x="126365" y="18923"/>
                    <a:pt x="145288" y="0"/>
                    <a:pt x="168656" y="0"/>
                  </a:cubicBezTo>
                  <a:lnTo>
                    <a:pt x="253365" y="0"/>
                  </a:lnTo>
                  <a:cubicBezTo>
                    <a:pt x="276733" y="0"/>
                    <a:pt x="295656" y="18923"/>
                    <a:pt x="295656" y="42291"/>
                  </a:cubicBezTo>
                  <a:cubicBezTo>
                    <a:pt x="295656" y="65659"/>
                    <a:pt x="276733" y="84582"/>
                    <a:pt x="253365" y="84582"/>
                  </a:cubicBezTo>
                  <a:close/>
                  <a:moveTo>
                    <a:pt x="84074" y="84582"/>
                  </a:moveTo>
                  <a:lnTo>
                    <a:pt x="42291" y="84582"/>
                  </a:lnTo>
                  <a:cubicBezTo>
                    <a:pt x="18923" y="84709"/>
                    <a:pt x="0" y="65659"/>
                    <a:pt x="0" y="42291"/>
                  </a:cubicBezTo>
                  <a:cubicBezTo>
                    <a:pt x="0" y="18923"/>
                    <a:pt x="18923" y="0"/>
                    <a:pt x="42291" y="0"/>
                  </a:cubicBezTo>
                  <a:lnTo>
                    <a:pt x="83947" y="0"/>
                  </a:lnTo>
                  <a:cubicBezTo>
                    <a:pt x="107315" y="0"/>
                    <a:pt x="126238" y="18923"/>
                    <a:pt x="126238" y="42291"/>
                  </a:cubicBezTo>
                  <a:cubicBezTo>
                    <a:pt x="126238" y="65659"/>
                    <a:pt x="107315" y="84709"/>
                    <a:pt x="83947" y="84709"/>
                  </a:cubicBezTo>
                  <a:close/>
                  <a:moveTo>
                    <a:pt x="10243947" y="84709"/>
                  </a:moveTo>
                  <a:lnTo>
                    <a:pt x="10159238" y="84709"/>
                  </a:lnTo>
                  <a:cubicBezTo>
                    <a:pt x="10135870" y="84709"/>
                    <a:pt x="10116947" y="65786"/>
                    <a:pt x="10116947" y="42418"/>
                  </a:cubicBezTo>
                  <a:cubicBezTo>
                    <a:pt x="10116947" y="19050"/>
                    <a:pt x="10135870" y="0"/>
                    <a:pt x="10159238" y="0"/>
                  </a:cubicBezTo>
                  <a:lnTo>
                    <a:pt x="10243947" y="0"/>
                  </a:lnTo>
                  <a:cubicBezTo>
                    <a:pt x="10267315" y="0"/>
                    <a:pt x="10286238" y="18923"/>
                    <a:pt x="10286238" y="42291"/>
                  </a:cubicBezTo>
                  <a:cubicBezTo>
                    <a:pt x="10286238" y="65659"/>
                    <a:pt x="10267315" y="84582"/>
                    <a:pt x="10243947" y="84582"/>
                  </a:cubicBezTo>
                  <a:close/>
                </a:path>
              </a:pathLst>
            </a:custGeom>
            <a:solidFill>
              <a:srgbClr val="86C7ED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886027" y="6121111"/>
            <a:ext cx="7055477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Organización y Metodologia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862214" y="7516009"/>
            <a:ext cx="7698840" cy="47625"/>
            <a:chOff x="0" y="0"/>
            <a:chExt cx="10265120" cy="63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286238" cy="84709"/>
            </a:xfrm>
            <a:custGeom>
              <a:avLst/>
              <a:gdLst/>
              <a:ahLst/>
              <a:cxnLst/>
              <a:rect r="r" b="b" t="t" l="l"/>
              <a:pathLst>
                <a:path h="84709" w="10286238">
                  <a:moveTo>
                    <a:pt x="10074656" y="84709"/>
                  </a:moveTo>
                  <a:lnTo>
                    <a:pt x="9989948" y="84709"/>
                  </a:lnTo>
                  <a:cubicBezTo>
                    <a:pt x="9966579" y="84709"/>
                    <a:pt x="9947656" y="65786"/>
                    <a:pt x="9947656" y="42418"/>
                  </a:cubicBezTo>
                  <a:cubicBezTo>
                    <a:pt x="9947656" y="19050"/>
                    <a:pt x="9966579" y="0"/>
                    <a:pt x="9989947" y="0"/>
                  </a:cubicBezTo>
                  <a:lnTo>
                    <a:pt x="10074656" y="0"/>
                  </a:lnTo>
                  <a:cubicBezTo>
                    <a:pt x="10098024" y="0"/>
                    <a:pt x="10116947" y="18923"/>
                    <a:pt x="10116947" y="42291"/>
                  </a:cubicBezTo>
                  <a:cubicBezTo>
                    <a:pt x="10116947" y="65659"/>
                    <a:pt x="10098024" y="84582"/>
                    <a:pt x="10074656" y="84582"/>
                  </a:cubicBezTo>
                  <a:close/>
                  <a:moveTo>
                    <a:pt x="9905365" y="84582"/>
                  </a:moveTo>
                  <a:lnTo>
                    <a:pt x="9820656" y="84582"/>
                  </a:lnTo>
                  <a:cubicBezTo>
                    <a:pt x="9797288" y="84582"/>
                    <a:pt x="9778365" y="65659"/>
                    <a:pt x="9778365" y="42291"/>
                  </a:cubicBezTo>
                  <a:cubicBezTo>
                    <a:pt x="9778365" y="18923"/>
                    <a:pt x="9797288" y="0"/>
                    <a:pt x="9820656" y="0"/>
                  </a:cubicBezTo>
                  <a:lnTo>
                    <a:pt x="9905365" y="0"/>
                  </a:lnTo>
                  <a:cubicBezTo>
                    <a:pt x="9928733" y="0"/>
                    <a:pt x="9947656" y="18923"/>
                    <a:pt x="9947656" y="42291"/>
                  </a:cubicBezTo>
                  <a:cubicBezTo>
                    <a:pt x="9947656" y="65659"/>
                    <a:pt x="9928733" y="84582"/>
                    <a:pt x="9905365" y="84582"/>
                  </a:cubicBezTo>
                  <a:close/>
                  <a:moveTo>
                    <a:pt x="9736075" y="84582"/>
                  </a:moveTo>
                  <a:lnTo>
                    <a:pt x="9651365" y="84582"/>
                  </a:lnTo>
                  <a:cubicBezTo>
                    <a:pt x="9627998" y="84582"/>
                    <a:pt x="9609075" y="65659"/>
                    <a:pt x="9609075" y="42291"/>
                  </a:cubicBezTo>
                  <a:cubicBezTo>
                    <a:pt x="9609075" y="18923"/>
                    <a:pt x="9627870" y="0"/>
                    <a:pt x="9651238" y="0"/>
                  </a:cubicBezTo>
                  <a:lnTo>
                    <a:pt x="9735947" y="0"/>
                  </a:lnTo>
                  <a:cubicBezTo>
                    <a:pt x="9759315" y="0"/>
                    <a:pt x="9778238" y="18923"/>
                    <a:pt x="9778238" y="42291"/>
                  </a:cubicBezTo>
                  <a:cubicBezTo>
                    <a:pt x="9778238" y="65659"/>
                    <a:pt x="9759315" y="84582"/>
                    <a:pt x="9735947" y="84582"/>
                  </a:cubicBezTo>
                  <a:close/>
                  <a:moveTo>
                    <a:pt x="9566656" y="84582"/>
                  </a:moveTo>
                  <a:lnTo>
                    <a:pt x="9481947" y="84582"/>
                  </a:lnTo>
                  <a:cubicBezTo>
                    <a:pt x="9458579" y="84582"/>
                    <a:pt x="9439656" y="65659"/>
                    <a:pt x="9439656" y="42291"/>
                  </a:cubicBezTo>
                  <a:cubicBezTo>
                    <a:pt x="9439656" y="18923"/>
                    <a:pt x="9458579" y="0"/>
                    <a:pt x="9481947" y="0"/>
                  </a:cubicBezTo>
                  <a:lnTo>
                    <a:pt x="9566656" y="0"/>
                  </a:lnTo>
                  <a:cubicBezTo>
                    <a:pt x="9590024" y="0"/>
                    <a:pt x="9608947" y="18923"/>
                    <a:pt x="9608947" y="42291"/>
                  </a:cubicBezTo>
                  <a:cubicBezTo>
                    <a:pt x="9608947" y="65659"/>
                    <a:pt x="9590024" y="84582"/>
                    <a:pt x="9566656" y="84582"/>
                  </a:cubicBezTo>
                  <a:close/>
                  <a:moveTo>
                    <a:pt x="9397365" y="84582"/>
                  </a:moveTo>
                  <a:lnTo>
                    <a:pt x="9312656" y="84582"/>
                  </a:lnTo>
                  <a:cubicBezTo>
                    <a:pt x="9289288" y="84582"/>
                    <a:pt x="9270365" y="65659"/>
                    <a:pt x="9270365" y="42291"/>
                  </a:cubicBezTo>
                  <a:cubicBezTo>
                    <a:pt x="9270365" y="18923"/>
                    <a:pt x="9289288" y="0"/>
                    <a:pt x="9312656" y="0"/>
                  </a:cubicBezTo>
                  <a:lnTo>
                    <a:pt x="9397365" y="0"/>
                  </a:lnTo>
                  <a:cubicBezTo>
                    <a:pt x="9420733" y="0"/>
                    <a:pt x="9439656" y="18923"/>
                    <a:pt x="9439656" y="42291"/>
                  </a:cubicBezTo>
                  <a:cubicBezTo>
                    <a:pt x="9439656" y="65659"/>
                    <a:pt x="9420733" y="84582"/>
                    <a:pt x="9397365" y="84582"/>
                  </a:cubicBezTo>
                  <a:close/>
                  <a:moveTo>
                    <a:pt x="9228075" y="84582"/>
                  </a:moveTo>
                  <a:lnTo>
                    <a:pt x="9143365" y="84582"/>
                  </a:lnTo>
                  <a:cubicBezTo>
                    <a:pt x="9119998" y="84582"/>
                    <a:pt x="9101075" y="65659"/>
                    <a:pt x="9101075" y="42291"/>
                  </a:cubicBezTo>
                  <a:cubicBezTo>
                    <a:pt x="9101075" y="18923"/>
                    <a:pt x="9119870" y="0"/>
                    <a:pt x="9143238" y="0"/>
                  </a:cubicBezTo>
                  <a:lnTo>
                    <a:pt x="9227947" y="0"/>
                  </a:lnTo>
                  <a:cubicBezTo>
                    <a:pt x="9251315" y="0"/>
                    <a:pt x="9270238" y="18923"/>
                    <a:pt x="9270238" y="42291"/>
                  </a:cubicBezTo>
                  <a:cubicBezTo>
                    <a:pt x="9270238" y="65659"/>
                    <a:pt x="9251315" y="84582"/>
                    <a:pt x="9227947" y="84582"/>
                  </a:cubicBezTo>
                  <a:close/>
                  <a:moveTo>
                    <a:pt x="9058656" y="84582"/>
                  </a:moveTo>
                  <a:lnTo>
                    <a:pt x="8973947" y="84582"/>
                  </a:lnTo>
                  <a:cubicBezTo>
                    <a:pt x="8950579" y="84582"/>
                    <a:pt x="8931656" y="65659"/>
                    <a:pt x="8931656" y="42291"/>
                  </a:cubicBezTo>
                  <a:cubicBezTo>
                    <a:pt x="8931656" y="18923"/>
                    <a:pt x="8950579" y="0"/>
                    <a:pt x="8973947" y="0"/>
                  </a:cubicBezTo>
                  <a:lnTo>
                    <a:pt x="9058656" y="0"/>
                  </a:lnTo>
                  <a:cubicBezTo>
                    <a:pt x="9082024" y="0"/>
                    <a:pt x="9100947" y="18923"/>
                    <a:pt x="9100947" y="42291"/>
                  </a:cubicBezTo>
                  <a:cubicBezTo>
                    <a:pt x="9100947" y="65659"/>
                    <a:pt x="9082024" y="84582"/>
                    <a:pt x="9058656" y="84582"/>
                  </a:cubicBezTo>
                  <a:close/>
                  <a:moveTo>
                    <a:pt x="8889365" y="84582"/>
                  </a:moveTo>
                  <a:lnTo>
                    <a:pt x="8804656" y="84582"/>
                  </a:lnTo>
                  <a:cubicBezTo>
                    <a:pt x="8781288" y="84582"/>
                    <a:pt x="8762365" y="65659"/>
                    <a:pt x="8762365" y="42291"/>
                  </a:cubicBezTo>
                  <a:cubicBezTo>
                    <a:pt x="8762365" y="18923"/>
                    <a:pt x="8781288" y="0"/>
                    <a:pt x="8804656" y="0"/>
                  </a:cubicBezTo>
                  <a:lnTo>
                    <a:pt x="8889365" y="0"/>
                  </a:lnTo>
                  <a:cubicBezTo>
                    <a:pt x="8912733" y="0"/>
                    <a:pt x="8931656" y="18923"/>
                    <a:pt x="8931656" y="42291"/>
                  </a:cubicBezTo>
                  <a:cubicBezTo>
                    <a:pt x="8931656" y="65659"/>
                    <a:pt x="8912733" y="84582"/>
                    <a:pt x="8889365" y="84582"/>
                  </a:cubicBezTo>
                  <a:close/>
                  <a:moveTo>
                    <a:pt x="8720075" y="84582"/>
                  </a:moveTo>
                  <a:lnTo>
                    <a:pt x="8635365" y="84582"/>
                  </a:lnTo>
                  <a:cubicBezTo>
                    <a:pt x="8611998" y="84582"/>
                    <a:pt x="8593075" y="65659"/>
                    <a:pt x="8593075" y="42291"/>
                  </a:cubicBezTo>
                  <a:cubicBezTo>
                    <a:pt x="8593075" y="18923"/>
                    <a:pt x="8611870" y="0"/>
                    <a:pt x="8635238" y="0"/>
                  </a:cubicBezTo>
                  <a:lnTo>
                    <a:pt x="8719947" y="0"/>
                  </a:lnTo>
                  <a:cubicBezTo>
                    <a:pt x="8743315" y="0"/>
                    <a:pt x="8762238" y="18923"/>
                    <a:pt x="8762238" y="42291"/>
                  </a:cubicBezTo>
                  <a:cubicBezTo>
                    <a:pt x="8762238" y="65659"/>
                    <a:pt x="8743315" y="84582"/>
                    <a:pt x="8719947" y="84582"/>
                  </a:cubicBezTo>
                  <a:close/>
                  <a:moveTo>
                    <a:pt x="8550656" y="84582"/>
                  </a:moveTo>
                  <a:lnTo>
                    <a:pt x="8465947" y="84582"/>
                  </a:lnTo>
                  <a:cubicBezTo>
                    <a:pt x="8442579" y="84582"/>
                    <a:pt x="8423656" y="65659"/>
                    <a:pt x="8423656" y="42291"/>
                  </a:cubicBezTo>
                  <a:cubicBezTo>
                    <a:pt x="8423656" y="18923"/>
                    <a:pt x="8442579" y="0"/>
                    <a:pt x="8465947" y="0"/>
                  </a:cubicBezTo>
                  <a:lnTo>
                    <a:pt x="8550656" y="0"/>
                  </a:lnTo>
                  <a:cubicBezTo>
                    <a:pt x="8574024" y="0"/>
                    <a:pt x="8592947" y="18923"/>
                    <a:pt x="8592947" y="42291"/>
                  </a:cubicBezTo>
                  <a:cubicBezTo>
                    <a:pt x="8592947" y="65659"/>
                    <a:pt x="8574024" y="84582"/>
                    <a:pt x="8550656" y="84582"/>
                  </a:cubicBezTo>
                  <a:close/>
                  <a:moveTo>
                    <a:pt x="8381365" y="84582"/>
                  </a:moveTo>
                  <a:lnTo>
                    <a:pt x="8296656" y="84582"/>
                  </a:lnTo>
                  <a:cubicBezTo>
                    <a:pt x="8273288" y="84582"/>
                    <a:pt x="8254365" y="65659"/>
                    <a:pt x="8254365" y="42291"/>
                  </a:cubicBezTo>
                  <a:cubicBezTo>
                    <a:pt x="8254365" y="18923"/>
                    <a:pt x="8273288" y="0"/>
                    <a:pt x="8296656" y="0"/>
                  </a:cubicBezTo>
                  <a:lnTo>
                    <a:pt x="8381365" y="0"/>
                  </a:lnTo>
                  <a:cubicBezTo>
                    <a:pt x="8404733" y="0"/>
                    <a:pt x="8423656" y="18923"/>
                    <a:pt x="8423656" y="42291"/>
                  </a:cubicBezTo>
                  <a:cubicBezTo>
                    <a:pt x="8423656" y="65659"/>
                    <a:pt x="8404733" y="84582"/>
                    <a:pt x="8381365" y="84582"/>
                  </a:cubicBezTo>
                  <a:close/>
                  <a:moveTo>
                    <a:pt x="8212075" y="84582"/>
                  </a:moveTo>
                  <a:lnTo>
                    <a:pt x="8127365" y="84582"/>
                  </a:lnTo>
                  <a:cubicBezTo>
                    <a:pt x="8103998" y="84582"/>
                    <a:pt x="8085075" y="65659"/>
                    <a:pt x="8085075" y="42291"/>
                  </a:cubicBezTo>
                  <a:cubicBezTo>
                    <a:pt x="8085075" y="18923"/>
                    <a:pt x="8103870" y="0"/>
                    <a:pt x="8127238" y="0"/>
                  </a:cubicBezTo>
                  <a:lnTo>
                    <a:pt x="8211947" y="0"/>
                  </a:lnTo>
                  <a:cubicBezTo>
                    <a:pt x="8235315" y="0"/>
                    <a:pt x="8254238" y="18923"/>
                    <a:pt x="8254238" y="42291"/>
                  </a:cubicBezTo>
                  <a:cubicBezTo>
                    <a:pt x="8254238" y="65659"/>
                    <a:pt x="8235315" y="84582"/>
                    <a:pt x="8211947" y="84582"/>
                  </a:cubicBezTo>
                  <a:close/>
                  <a:moveTo>
                    <a:pt x="8042656" y="84582"/>
                  </a:moveTo>
                  <a:lnTo>
                    <a:pt x="7957947" y="84582"/>
                  </a:lnTo>
                  <a:cubicBezTo>
                    <a:pt x="7934579" y="84582"/>
                    <a:pt x="7915656" y="65659"/>
                    <a:pt x="7915656" y="42291"/>
                  </a:cubicBezTo>
                  <a:cubicBezTo>
                    <a:pt x="7915656" y="18923"/>
                    <a:pt x="7934579" y="0"/>
                    <a:pt x="7957947" y="0"/>
                  </a:cubicBezTo>
                  <a:lnTo>
                    <a:pt x="8042656" y="0"/>
                  </a:lnTo>
                  <a:cubicBezTo>
                    <a:pt x="8066024" y="0"/>
                    <a:pt x="8084947" y="18923"/>
                    <a:pt x="8084947" y="42291"/>
                  </a:cubicBezTo>
                  <a:cubicBezTo>
                    <a:pt x="8084947" y="65659"/>
                    <a:pt x="8066024" y="84582"/>
                    <a:pt x="8042656" y="84582"/>
                  </a:cubicBezTo>
                  <a:close/>
                  <a:moveTo>
                    <a:pt x="7873365" y="84582"/>
                  </a:moveTo>
                  <a:lnTo>
                    <a:pt x="7788656" y="84582"/>
                  </a:lnTo>
                  <a:cubicBezTo>
                    <a:pt x="7765288" y="84582"/>
                    <a:pt x="7746365" y="65659"/>
                    <a:pt x="7746365" y="42291"/>
                  </a:cubicBezTo>
                  <a:cubicBezTo>
                    <a:pt x="7746365" y="18923"/>
                    <a:pt x="7765288" y="0"/>
                    <a:pt x="7788656" y="0"/>
                  </a:cubicBezTo>
                  <a:lnTo>
                    <a:pt x="7873365" y="0"/>
                  </a:lnTo>
                  <a:cubicBezTo>
                    <a:pt x="7896733" y="0"/>
                    <a:pt x="7915656" y="18923"/>
                    <a:pt x="7915656" y="42291"/>
                  </a:cubicBezTo>
                  <a:cubicBezTo>
                    <a:pt x="7915656" y="65659"/>
                    <a:pt x="7896733" y="84582"/>
                    <a:pt x="7873365" y="84582"/>
                  </a:cubicBezTo>
                  <a:close/>
                  <a:moveTo>
                    <a:pt x="7704075" y="84582"/>
                  </a:moveTo>
                  <a:lnTo>
                    <a:pt x="7619365" y="84582"/>
                  </a:lnTo>
                  <a:cubicBezTo>
                    <a:pt x="7595998" y="84582"/>
                    <a:pt x="7577075" y="65659"/>
                    <a:pt x="7577075" y="42291"/>
                  </a:cubicBezTo>
                  <a:cubicBezTo>
                    <a:pt x="7577075" y="18923"/>
                    <a:pt x="7595870" y="0"/>
                    <a:pt x="7619238" y="0"/>
                  </a:cubicBezTo>
                  <a:lnTo>
                    <a:pt x="7703947" y="0"/>
                  </a:lnTo>
                  <a:cubicBezTo>
                    <a:pt x="7727315" y="0"/>
                    <a:pt x="7746238" y="18923"/>
                    <a:pt x="7746238" y="42291"/>
                  </a:cubicBezTo>
                  <a:cubicBezTo>
                    <a:pt x="7746238" y="65659"/>
                    <a:pt x="7727315" y="84582"/>
                    <a:pt x="7703947" y="84582"/>
                  </a:cubicBezTo>
                  <a:close/>
                  <a:moveTo>
                    <a:pt x="7534656" y="84582"/>
                  </a:moveTo>
                  <a:lnTo>
                    <a:pt x="7449947" y="84582"/>
                  </a:lnTo>
                  <a:cubicBezTo>
                    <a:pt x="7426579" y="84582"/>
                    <a:pt x="7407656" y="65659"/>
                    <a:pt x="7407656" y="42291"/>
                  </a:cubicBezTo>
                  <a:cubicBezTo>
                    <a:pt x="7407656" y="18923"/>
                    <a:pt x="7426579" y="0"/>
                    <a:pt x="7449947" y="0"/>
                  </a:cubicBezTo>
                  <a:lnTo>
                    <a:pt x="7534656" y="0"/>
                  </a:lnTo>
                  <a:cubicBezTo>
                    <a:pt x="7558024" y="0"/>
                    <a:pt x="7576947" y="18923"/>
                    <a:pt x="7576947" y="42291"/>
                  </a:cubicBezTo>
                  <a:cubicBezTo>
                    <a:pt x="7576947" y="65659"/>
                    <a:pt x="7558024" y="84582"/>
                    <a:pt x="7534656" y="84582"/>
                  </a:cubicBezTo>
                  <a:close/>
                  <a:moveTo>
                    <a:pt x="7365365" y="84582"/>
                  </a:moveTo>
                  <a:lnTo>
                    <a:pt x="7280656" y="84582"/>
                  </a:lnTo>
                  <a:cubicBezTo>
                    <a:pt x="7257288" y="84582"/>
                    <a:pt x="7238365" y="65659"/>
                    <a:pt x="7238365" y="42291"/>
                  </a:cubicBezTo>
                  <a:cubicBezTo>
                    <a:pt x="7238365" y="18923"/>
                    <a:pt x="7257288" y="0"/>
                    <a:pt x="7280656" y="0"/>
                  </a:cubicBezTo>
                  <a:lnTo>
                    <a:pt x="7365365" y="0"/>
                  </a:lnTo>
                  <a:cubicBezTo>
                    <a:pt x="7388733" y="0"/>
                    <a:pt x="7407656" y="18923"/>
                    <a:pt x="7407656" y="42291"/>
                  </a:cubicBezTo>
                  <a:cubicBezTo>
                    <a:pt x="7407656" y="65659"/>
                    <a:pt x="7388733" y="84582"/>
                    <a:pt x="7365365" y="84582"/>
                  </a:cubicBezTo>
                  <a:close/>
                  <a:moveTo>
                    <a:pt x="7196075" y="84582"/>
                  </a:moveTo>
                  <a:lnTo>
                    <a:pt x="7111365" y="84582"/>
                  </a:lnTo>
                  <a:cubicBezTo>
                    <a:pt x="7087998" y="84582"/>
                    <a:pt x="7069075" y="65659"/>
                    <a:pt x="7069075" y="42291"/>
                  </a:cubicBezTo>
                  <a:cubicBezTo>
                    <a:pt x="7069075" y="18923"/>
                    <a:pt x="7087870" y="0"/>
                    <a:pt x="7111238" y="0"/>
                  </a:cubicBezTo>
                  <a:lnTo>
                    <a:pt x="7195947" y="0"/>
                  </a:lnTo>
                  <a:cubicBezTo>
                    <a:pt x="7219315" y="0"/>
                    <a:pt x="7238238" y="18923"/>
                    <a:pt x="7238238" y="42291"/>
                  </a:cubicBezTo>
                  <a:cubicBezTo>
                    <a:pt x="7238238" y="65659"/>
                    <a:pt x="7219315" y="84582"/>
                    <a:pt x="7195947" y="84582"/>
                  </a:cubicBezTo>
                  <a:close/>
                  <a:moveTo>
                    <a:pt x="7026656" y="84582"/>
                  </a:moveTo>
                  <a:lnTo>
                    <a:pt x="6941947" y="84582"/>
                  </a:lnTo>
                  <a:cubicBezTo>
                    <a:pt x="6918579" y="84582"/>
                    <a:pt x="6899656" y="65659"/>
                    <a:pt x="6899656" y="42291"/>
                  </a:cubicBezTo>
                  <a:cubicBezTo>
                    <a:pt x="6899656" y="18923"/>
                    <a:pt x="6918579" y="0"/>
                    <a:pt x="6941947" y="0"/>
                  </a:cubicBezTo>
                  <a:lnTo>
                    <a:pt x="7026656" y="0"/>
                  </a:lnTo>
                  <a:cubicBezTo>
                    <a:pt x="7050024" y="0"/>
                    <a:pt x="7068947" y="18923"/>
                    <a:pt x="7068947" y="42291"/>
                  </a:cubicBezTo>
                  <a:cubicBezTo>
                    <a:pt x="7068947" y="65659"/>
                    <a:pt x="7050024" y="84582"/>
                    <a:pt x="7026656" y="84582"/>
                  </a:cubicBezTo>
                  <a:close/>
                  <a:moveTo>
                    <a:pt x="6857365" y="84582"/>
                  </a:moveTo>
                  <a:lnTo>
                    <a:pt x="6772656" y="84582"/>
                  </a:lnTo>
                  <a:cubicBezTo>
                    <a:pt x="6749288" y="84582"/>
                    <a:pt x="6730365" y="65659"/>
                    <a:pt x="6730365" y="42291"/>
                  </a:cubicBezTo>
                  <a:cubicBezTo>
                    <a:pt x="6730365" y="18923"/>
                    <a:pt x="6749288" y="0"/>
                    <a:pt x="6772656" y="0"/>
                  </a:cubicBezTo>
                  <a:lnTo>
                    <a:pt x="6857365" y="0"/>
                  </a:lnTo>
                  <a:cubicBezTo>
                    <a:pt x="6880733" y="0"/>
                    <a:pt x="6899656" y="18923"/>
                    <a:pt x="6899656" y="42291"/>
                  </a:cubicBezTo>
                  <a:cubicBezTo>
                    <a:pt x="6899656" y="65659"/>
                    <a:pt x="6880733" y="84582"/>
                    <a:pt x="6857365" y="84582"/>
                  </a:cubicBezTo>
                  <a:close/>
                  <a:moveTo>
                    <a:pt x="6688075" y="84582"/>
                  </a:moveTo>
                  <a:lnTo>
                    <a:pt x="6603365" y="84582"/>
                  </a:lnTo>
                  <a:cubicBezTo>
                    <a:pt x="6579998" y="84582"/>
                    <a:pt x="6561075" y="65659"/>
                    <a:pt x="6561075" y="42291"/>
                  </a:cubicBezTo>
                  <a:cubicBezTo>
                    <a:pt x="6561075" y="18923"/>
                    <a:pt x="6579870" y="0"/>
                    <a:pt x="6603238" y="0"/>
                  </a:cubicBezTo>
                  <a:lnTo>
                    <a:pt x="6687947" y="0"/>
                  </a:lnTo>
                  <a:cubicBezTo>
                    <a:pt x="6711315" y="0"/>
                    <a:pt x="6730238" y="18923"/>
                    <a:pt x="6730238" y="42291"/>
                  </a:cubicBezTo>
                  <a:cubicBezTo>
                    <a:pt x="6730238" y="65659"/>
                    <a:pt x="6711315" y="84582"/>
                    <a:pt x="6687947" y="84582"/>
                  </a:cubicBezTo>
                  <a:close/>
                  <a:moveTo>
                    <a:pt x="6518656" y="84582"/>
                  </a:moveTo>
                  <a:lnTo>
                    <a:pt x="6433947" y="84582"/>
                  </a:lnTo>
                  <a:cubicBezTo>
                    <a:pt x="6410579" y="84582"/>
                    <a:pt x="6391656" y="65659"/>
                    <a:pt x="6391656" y="42291"/>
                  </a:cubicBezTo>
                  <a:cubicBezTo>
                    <a:pt x="6391656" y="18923"/>
                    <a:pt x="6410579" y="0"/>
                    <a:pt x="6433947" y="0"/>
                  </a:cubicBezTo>
                  <a:lnTo>
                    <a:pt x="6518656" y="0"/>
                  </a:lnTo>
                  <a:cubicBezTo>
                    <a:pt x="6542024" y="0"/>
                    <a:pt x="6560947" y="18923"/>
                    <a:pt x="6560947" y="42291"/>
                  </a:cubicBezTo>
                  <a:cubicBezTo>
                    <a:pt x="6560947" y="65659"/>
                    <a:pt x="6542024" y="84582"/>
                    <a:pt x="6518656" y="84582"/>
                  </a:cubicBezTo>
                  <a:close/>
                  <a:moveTo>
                    <a:pt x="6349365" y="84582"/>
                  </a:moveTo>
                  <a:lnTo>
                    <a:pt x="6264656" y="84582"/>
                  </a:lnTo>
                  <a:cubicBezTo>
                    <a:pt x="6241288" y="84582"/>
                    <a:pt x="6222365" y="65659"/>
                    <a:pt x="6222365" y="42291"/>
                  </a:cubicBezTo>
                  <a:cubicBezTo>
                    <a:pt x="6222365" y="18923"/>
                    <a:pt x="6241288" y="0"/>
                    <a:pt x="6264656" y="0"/>
                  </a:cubicBezTo>
                  <a:lnTo>
                    <a:pt x="6349365" y="0"/>
                  </a:lnTo>
                  <a:cubicBezTo>
                    <a:pt x="6372733" y="0"/>
                    <a:pt x="6391656" y="18923"/>
                    <a:pt x="6391656" y="42291"/>
                  </a:cubicBezTo>
                  <a:cubicBezTo>
                    <a:pt x="6391656" y="65659"/>
                    <a:pt x="6372733" y="84582"/>
                    <a:pt x="6349365" y="84582"/>
                  </a:cubicBezTo>
                  <a:close/>
                  <a:moveTo>
                    <a:pt x="6180074" y="84582"/>
                  </a:moveTo>
                  <a:lnTo>
                    <a:pt x="6095365" y="84582"/>
                  </a:lnTo>
                  <a:cubicBezTo>
                    <a:pt x="6071997" y="84582"/>
                    <a:pt x="6053074" y="65659"/>
                    <a:pt x="6053074" y="42291"/>
                  </a:cubicBezTo>
                  <a:cubicBezTo>
                    <a:pt x="6053074" y="18923"/>
                    <a:pt x="6071870" y="0"/>
                    <a:pt x="6095238" y="0"/>
                  </a:cubicBezTo>
                  <a:lnTo>
                    <a:pt x="6179947" y="0"/>
                  </a:lnTo>
                  <a:cubicBezTo>
                    <a:pt x="6203315" y="0"/>
                    <a:pt x="6222238" y="18923"/>
                    <a:pt x="6222238" y="42291"/>
                  </a:cubicBezTo>
                  <a:cubicBezTo>
                    <a:pt x="6222238" y="65659"/>
                    <a:pt x="6203315" y="84582"/>
                    <a:pt x="6179947" y="84582"/>
                  </a:cubicBezTo>
                  <a:close/>
                  <a:moveTo>
                    <a:pt x="6010656" y="84582"/>
                  </a:moveTo>
                  <a:lnTo>
                    <a:pt x="5925947" y="84582"/>
                  </a:lnTo>
                  <a:cubicBezTo>
                    <a:pt x="5902579" y="84582"/>
                    <a:pt x="5883656" y="65659"/>
                    <a:pt x="5883656" y="42291"/>
                  </a:cubicBezTo>
                  <a:cubicBezTo>
                    <a:pt x="5883656" y="18923"/>
                    <a:pt x="5902579" y="0"/>
                    <a:pt x="5925947" y="0"/>
                  </a:cubicBezTo>
                  <a:lnTo>
                    <a:pt x="6010656" y="0"/>
                  </a:lnTo>
                  <a:cubicBezTo>
                    <a:pt x="6034024" y="0"/>
                    <a:pt x="6052947" y="18923"/>
                    <a:pt x="6052947" y="42291"/>
                  </a:cubicBezTo>
                  <a:cubicBezTo>
                    <a:pt x="6052947" y="65659"/>
                    <a:pt x="6034024" y="84582"/>
                    <a:pt x="6010656" y="84582"/>
                  </a:cubicBezTo>
                  <a:close/>
                  <a:moveTo>
                    <a:pt x="5841365" y="84582"/>
                  </a:moveTo>
                  <a:lnTo>
                    <a:pt x="5756656" y="84582"/>
                  </a:lnTo>
                  <a:cubicBezTo>
                    <a:pt x="5733288" y="84582"/>
                    <a:pt x="5714365" y="65659"/>
                    <a:pt x="5714365" y="42291"/>
                  </a:cubicBezTo>
                  <a:cubicBezTo>
                    <a:pt x="5714365" y="18923"/>
                    <a:pt x="5733288" y="0"/>
                    <a:pt x="5756656" y="0"/>
                  </a:cubicBezTo>
                  <a:lnTo>
                    <a:pt x="5841365" y="0"/>
                  </a:lnTo>
                  <a:cubicBezTo>
                    <a:pt x="5864733" y="0"/>
                    <a:pt x="5883656" y="18923"/>
                    <a:pt x="5883656" y="42291"/>
                  </a:cubicBezTo>
                  <a:cubicBezTo>
                    <a:pt x="5883656" y="65659"/>
                    <a:pt x="5864733" y="84582"/>
                    <a:pt x="5841365" y="84582"/>
                  </a:cubicBezTo>
                  <a:close/>
                  <a:moveTo>
                    <a:pt x="5672074" y="84582"/>
                  </a:moveTo>
                  <a:lnTo>
                    <a:pt x="5587365" y="84582"/>
                  </a:lnTo>
                  <a:cubicBezTo>
                    <a:pt x="5563997" y="84582"/>
                    <a:pt x="5545074" y="65659"/>
                    <a:pt x="5545074" y="42291"/>
                  </a:cubicBezTo>
                  <a:cubicBezTo>
                    <a:pt x="5545074" y="18923"/>
                    <a:pt x="5563870" y="0"/>
                    <a:pt x="5587238" y="0"/>
                  </a:cubicBezTo>
                  <a:lnTo>
                    <a:pt x="5671947" y="0"/>
                  </a:lnTo>
                  <a:cubicBezTo>
                    <a:pt x="5695315" y="0"/>
                    <a:pt x="5714238" y="18923"/>
                    <a:pt x="5714238" y="42291"/>
                  </a:cubicBezTo>
                  <a:cubicBezTo>
                    <a:pt x="5714238" y="65659"/>
                    <a:pt x="5695315" y="84582"/>
                    <a:pt x="5671947" y="84582"/>
                  </a:cubicBezTo>
                  <a:close/>
                  <a:moveTo>
                    <a:pt x="5502656" y="84582"/>
                  </a:moveTo>
                  <a:lnTo>
                    <a:pt x="5417947" y="84582"/>
                  </a:lnTo>
                  <a:cubicBezTo>
                    <a:pt x="5394579" y="84582"/>
                    <a:pt x="5375656" y="65659"/>
                    <a:pt x="5375656" y="42291"/>
                  </a:cubicBezTo>
                  <a:cubicBezTo>
                    <a:pt x="5375656" y="18923"/>
                    <a:pt x="5394579" y="0"/>
                    <a:pt x="5417947" y="0"/>
                  </a:cubicBezTo>
                  <a:lnTo>
                    <a:pt x="5502656" y="0"/>
                  </a:lnTo>
                  <a:cubicBezTo>
                    <a:pt x="5526024" y="0"/>
                    <a:pt x="5544947" y="18923"/>
                    <a:pt x="5544947" y="42291"/>
                  </a:cubicBezTo>
                  <a:cubicBezTo>
                    <a:pt x="5544947" y="65659"/>
                    <a:pt x="5526024" y="84582"/>
                    <a:pt x="5502656" y="84582"/>
                  </a:cubicBezTo>
                  <a:close/>
                  <a:moveTo>
                    <a:pt x="5333365" y="84582"/>
                  </a:moveTo>
                  <a:lnTo>
                    <a:pt x="5248656" y="84582"/>
                  </a:lnTo>
                  <a:cubicBezTo>
                    <a:pt x="5225288" y="84582"/>
                    <a:pt x="5206365" y="65659"/>
                    <a:pt x="5206365" y="42291"/>
                  </a:cubicBezTo>
                  <a:cubicBezTo>
                    <a:pt x="5206365" y="18923"/>
                    <a:pt x="5225288" y="0"/>
                    <a:pt x="5248656" y="0"/>
                  </a:cubicBezTo>
                  <a:lnTo>
                    <a:pt x="5333365" y="0"/>
                  </a:lnTo>
                  <a:cubicBezTo>
                    <a:pt x="5356733" y="0"/>
                    <a:pt x="5375656" y="18923"/>
                    <a:pt x="5375656" y="42291"/>
                  </a:cubicBezTo>
                  <a:cubicBezTo>
                    <a:pt x="5375656" y="65659"/>
                    <a:pt x="5356733" y="84582"/>
                    <a:pt x="5333365" y="84582"/>
                  </a:cubicBezTo>
                  <a:close/>
                  <a:moveTo>
                    <a:pt x="5164074" y="84582"/>
                  </a:moveTo>
                  <a:lnTo>
                    <a:pt x="5079365" y="84582"/>
                  </a:lnTo>
                  <a:cubicBezTo>
                    <a:pt x="5055997" y="84582"/>
                    <a:pt x="5037074" y="65659"/>
                    <a:pt x="5037074" y="42291"/>
                  </a:cubicBezTo>
                  <a:cubicBezTo>
                    <a:pt x="5037074" y="18923"/>
                    <a:pt x="5055870" y="0"/>
                    <a:pt x="5079238" y="0"/>
                  </a:cubicBezTo>
                  <a:lnTo>
                    <a:pt x="5163947" y="0"/>
                  </a:lnTo>
                  <a:cubicBezTo>
                    <a:pt x="5187315" y="0"/>
                    <a:pt x="5206238" y="18923"/>
                    <a:pt x="5206238" y="42291"/>
                  </a:cubicBezTo>
                  <a:cubicBezTo>
                    <a:pt x="5206238" y="65659"/>
                    <a:pt x="5187315" y="84582"/>
                    <a:pt x="5163947" y="84582"/>
                  </a:cubicBezTo>
                  <a:close/>
                  <a:moveTo>
                    <a:pt x="4994656" y="84582"/>
                  </a:moveTo>
                  <a:lnTo>
                    <a:pt x="4909947" y="84582"/>
                  </a:lnTo>
                  <a:cubicBezTo>
                    <a:pt x="4886579" y="84582"/>
                    <a:pt x="4867656" y="65659"/>
                    <a:pt x="4867656" y="42291"/>
                  </a:cubicBezTo>
                  <a:cubicBezTo>
                    <a:pt x="4867656" y="18923"/>
                    <a:pt x="4886579" y="0"/>
                    <a:pt x="4909947" y="0"/>
                  </a:cubicBezTo>
                  <a:lnTo>
                    <a:pt x="4994656" y="0"/>
                  </a:lnTo>
                  <a:cubicBezTo>
                    <a:pt x="5018024" y="0"/>
                    <a:pt x="5036947" y="18923"/>
                    <a:pt x="5036947" y="42291"/>
                  </a:cubicBezTo>
                  <a:cubicBezTo>
                    <a:pt x="5036947" y="65659"/>
                    <a:pt x="5018024" y="84582"/>
                    <a:pt x="4994656" y="84582"/>
                  </a:cubicBezTo>
                  <a:close/>
                  <a:moveTo>
                    <a:pt x="4825365" y="84582"/>
                  </a:moveTo>
                  <a:lnTo>
                    <a:pt x="4740656" y="84582"/>
                  </a:lnTo>
                  <a:cubicBezTo>
                    <a:pt x="4717288" y="84582"/>
                    <a:pt x="4698365" y="65659"/>
                    <a:pt x="4698365" y="42291"/>
                  </a:cubicBezTo>
                  <a:cubicBezTo>
                    <a:pt x="4698365" y="18923"/>
                    <a:pt x="4717288" y="0"/>
                    <a:pt x="4740656" y="0"/>
                  </a:cubicBezTo>
                  <a:lnTo>
                    <a:pt x="4825365" y="0"/>
                  </a:lnTo>
                  <a:cubicBezTo>
                    <a:pt x="4848733" y="0"/>
                    <a:pt x="4867656" y="18923"/>
                    <a:pt x="4867656" y="42291"/>
                  </a:cubicBezTo>
                  <a:cubicBezTo>
                    <a:pt x="4867656" y="65659"/>
                    <a:pt x="4848733" y="84582"/>
                    <a:pt x="4825365" y="84582"/>
                  </a:cubicBezTo>
                  <a:close/>
                  <a:moveTo>
                    <a:pt x="4656074" y="84582"/>
                  </a:moveTo>
                  <a:lnTo>
                    <a:pt x="4571365" y="84582"/>
                  </a:lnTo>
                  <a:cubicBezTo>
                    <a:pt x="4547997" y="84582"/>
                    <a:pt x="4529074" y="65659"/>
                    <a:pt x="4529074" y="42291"/>
                  </a:cubicBezTo>
                  <a:cubicBezTo>
                    <a:pt x="4529074" y="18923"/>
                    <a:pt x="4547870" y="0"/>
                    <a:pt x="4571238" y="0"/>
                  </a:cubicBezTo>
                  <a:lnTo>
                    <a:pt x="4655947" y="0"/>
                  </a:lnTo>
                  <a:cubicBezTo>
                    <a:pt x="4679315" y="0"/>
                    <a:pt x="4698238" y="18923"/>
                    <a:pt x="4698238" y="42291"/>
                  </a:cubicBezTo>
                  <a:cubicBezTo>
                    <a:pt x="4698238" y="65659"/>
                    <a:pt x="4679315" y="84582"/>
                    <a:pt x="4655947" y="84582"/>
                  </a:cubicBezTo>
                  <a:close/>
                  <a:moveTo>
                    <a:pt x="4486656" y="84582"/>
                  </a:moveTo>
                  <a:lnTo>
                    <a:pt x="4401947" y="84582"/>
                  </a:lnTo>
                  <a:cubicBezTo>
                    <a:pt x="4378579" y="84582"/>
                    <a:pt x="4359656" y="65659"/>
                    <a:pt x="4359656" y="42291"/>
                  </a:cubicBezTo>
                  <a:cubicBezTo>
                    <a:pt x="4359656" y="18923"/>
                    <a:pt x="4378579" y="0"/>
                    <a:pt x="4401947" y="0"/>
                  </a:cubicBezTo>
                  <a:lnTo>
                    <a:pt x="4486656" y="0"/>
                  </a:lnTo>
                  <a:cubicBezTo>
                    <a:pt x="4510024" y="0"/>
                    <a:pt x="4528947" y="18923"/>
                    <a:pt x="4528947" y="42291"/>
                  </a:cubicBezTo>
                  <a:cubicBezTo>
                    <a:pt x="4528947" y="65659"/>
                    <a:pt x="4510024" y="84582"/>
                    <a:pt x="4486656" y="84582"/>
                  </a:cubicBezTo>
                  <a:close/>
                  <a:moveTo>
                    <a:pt x="4317365" y="84582"/>
                  </a:moveTo>
                  <a:lnTo>
                    <a:pt x="4232656" y="84582"/>
                  </a:lnTo>
                  <a:cubicBezTo>
                    <a:pt x="4209288" y="84582"/>
                    <a:pt x="4190365" y="65659"/>
                    <a:pt x="4190365" y="42291"/>
                  </a:cubicBezTo>
                  <a:cubicBezTo>
                    <a:pt x="4190365" y="18923"/>
                    <a:pt x="4209288" y="0"/>
                    <a:pt x="4232656" y="0"/>
                  </a:cubicBezTo>
                  <a:lnTo>
                    <a:pt x="4317365" y="0"/>
                  </a:lnTo>
                  <a:cubicBezTo>
                    <a:pt x="4340733" y="0"/>
                    <a:pt x="4359656" y="18923"/>
                    <a:pt x="4359656" y="42291"/>
                  </a:cubicBezTo>
                  <a:cubicBezTo>
                    <a:pt x="4359656" y="65659"/>
                    <a:pt x="4340733" y="84582"/>
                    <a:pt x="4317365" y="84582"/>
                  </a:cubicBezTo>
                  <a:close/>
                  <a:moveTo>
                    <a:pt x="4148074" y="84582"/>
                  </a:moveTo>
                  <a:lnTo>
                    <a:pt x="4063365" y="84582"/>
                  </a:lnTo>
                  <a:cubicBezTo>
                    <a:pt x="4039997" y="84582"/>
                    <a:pt x="4021074" y="65659"/>
                    <a:pt x="4021074" y="42291"/>
                  </a:cubicBezTo>
                  <a:cubicBezTo>
                    <a:pt x="4021074" y="18923"/>
                    <a:pt x="4039870" y="0"/>
                    <a:pt x="4063238" y="0"/>
                  </a:cubicBezTo>
                  <a:lnTo>
                    <a:pt x="4147947" y="0"/>
                  </a:lnTo>
                  <a:cubicBezTo>
                    <a:pt x="4171315" y="0"/>
                    <a:pt x="4190238" y="18923"/>
                    <a:pt x="4190238" y="42291"/>
                  </a:cubicBezTo>
                  <a:cubicBezTo>
                    <a:pt x="4190238" y="65659"/>
                    <a:pt x="4171315" y="84582"/>
                    <a:pt x="4147947" y="84582"/>
                  </a:cubicBezTo>
                  <a:close/>
                  <a:moveTo>
                    <a:pt x="3978656" y="84582"/>
                  </a:moveTo>
                  <a:lnTo>
                    <a:pt x="3893947" y="84582"/>
                  </a:lnTo>
                  <a:cubicBezTo>
                    <a:pt x="3870579" y="84582"/>
                    <a:pt x="3851656" y="65659"/>
                    <a:pt x="3851656" y="42291"/>
                  </a:cubicBezTo>
                  <a:cubicBezTo>
                    <a:pt x="3851656" y="18923"/>
                    <a:pt x="3870579" y="0"/>
                    <a:pt x="3893947" y="0"/>
                  </a:cubicBezTo>
                  <a:lnTo>
                    <a:pt x="3978656" y="0"/>
                  </a:lnTo>
                  <a:cubicBezTo>
                    <a:pt x="4002024" y="0"/>
                    <a:pt x="4020947" y="18923"/>
                    <a:pt x="4020947" y="42291"/>
                  </a:cubicBezTo>
                  <a:cubicBezTo>
                    <a:pt x="4020947" y="65659"/>
                    <a:pt x="4002024" y="84582"/>
                    <a:pt x="3978656" y="84582"/>
                  </a:cubicBezTo>
                  <a:close/>
                  <a:moveTo>
                    <a:pt x="3809365" y="84582"/>
                  </a:moveTo>
                  <a:lnTo>
                    <a:pt x="3724656" y="84582"/>
                  </a:lnTo>
                  <a:cubicBezTo>
                    <a:pt x="3701288" y="84582"/>
                    <a:pt x="3682365" y="65659"/>
                    <a:pt x="3682365" y="42291"/>
                  </a:cubicBezTo>
                  <a:cubicBezTo>
                    <a:pt x="3682365" y="18923"/>
                    <a:pt x="3701288" y="0"/>
                    <a:pt x="3724656" y="0"/>
                  </a:cubicBezTo>
                  <a:lnTo>
                    <a:pt x="3809365" y="0"/>
                  </a:lnTo>
                  <a:cubicBezTo>
                    <a:pt x="3832733" y="0"/>
                    <a:pt x="3851656" y="18923"/>
                    <a:pt x="3851656" y="42291"/>
                  </a:cubicBezTo>
                  <a:cubicBezTo>
                    <a:pt x="3851656" y="65659"/>
                    <a:pt x="3832733" y="84582"/>
                    <a:pt x="3809365" y="84582"/>
                  </a:cubicBezTo>
                  <a:close/>
                  <a:moveTo>
                    <a:pt x="3640074" y="84582"/>
                  </a:moveTo>
                  <a:lnTo>
                    <a:pt x="3555365" y="84582"/>
                  </a:lnTo>
                  <a:cubicBezTo>
                    <a:pt x="3531997" y="84582"/>
                    <a:pt x="3513074" y="65659"/>
                    <a:pt x="3513074" y="42291"/>
                  </a:cubicBezTo>
                  <a:cubicBezTo>
                    <a:pt x="3513074" y="18923"/>
                    <a:pt x="3531870" y="0"/>
                    <a:pt x="3555238" y="0"/>
                  </a:cubicBezTo>
                  <a:lnTo>
                    <a:pt x="3639947" y="0"/>
                  </a:lnTo>
                  <a:cubicBezTo>
                    <a:pt x="3663315" y="0"/>
                    <a:pt x="3682238" y="18923"/>
                    <a:pt x="3682238" y="42291"/>
                  </a:cubicBezTo>
                  <a:cubicBezTo>
                    <a:pt x="3682238" y="65659"/>
                    <a:pt x="3663315" y="84582"/>
                    <a:pt x="3639947" y="84582"/>
                  </a:cubicBezTo>
                  <a:close/>
                  <a:moveTo>
                    <a:pt x="3470656" y="84582"/>
                  </a:moveTo>
                  <a:lnTo>
                    <a:pt x="3385947" y="84582"/>
                  </a:lnTo>
                  <a:cubicBezTo>
                    <a:pt x="3362579" y="84582"/>
                    <a:pt x="3343656" y="65659"/>
                    <a:pt x="3343656" y="42291"/>
                  </a:cubicBezTo>
                  <a:cubicBezTo>
                    <a:pt x="3343656" y="18923"/>
                    <a:pt x="3362579" y="0"/>
                    <a:pt x="3385947" y="0"/>
                  </a:cubicBezTo>
                  <a:lnTo>
                    <a:pt x="3470656" y="0"/>
                  </a:lnTo>
                  <a:cubicBezTo>
                    <a:pt x="3494024" y="0"/>
                    <a:pt x="3512947" y="18923"/>
                    <a:pt x="3512947" y="42291"/>
                  </a:cubicBezTo>
                  <a:cubicBezTo>
                    <a:pt x="3512947" y="65659"/>
                    <a:pt x="3494024" y="84582"/>
                    <a:pt x="3470656" y="84582"/>
                  </a:cubicBezTo>
                  <a:close/>
                  <a:moveTo>
                    <a:pt x="3301365" y="84582"/>
                  </a:moveTo>
                  <a:lnTo>
                    <a:pt x="3216656" y="84582"/>
                  </a:lnTo>
                  <a:cubicBezTo>
                    <a:pt x="3193288" y="84582"/>
                    <a:pt x="3174365" y="65659"/>
                    <a:pt x="3174365" y="42291"/>
                  </a:cubicBezTo>
                  <a:cubicBezTo>
                    <a:pt x="3174365" y="18923"/>
                    <a:pt x="3193288" y="0"/>
                    <a:pt x="3216656" y="0"/>
                  </a:cubicBezTo>
                  <a:lnTo>
                    <a:pt x="3301365" y="0"/>
                  </a:lnTo>
                  <a:cubicBezTo>
                    <a:pt x="3324733" y="0"/>
                    <a:pt x="3343656" y="18923"/>
                    <a:pt x="3343656" y="42291"/>
                  </a:cubicBezTo>
                  <a:cubicBezTo>
                    <a:pt x="3343656" y="65659"/>
                    <a:pt x="3324733" y="84582"/>
                    <a:pt x="3301365" y="84582"/>
                  </a:cubicBezTo>
                  <a:close/>
                  <a:moveTo>
                    <a:pt x="3132074" y="84582"/>
                  </a:moveTo>
                  <a:lnTo>
                    <a:pt x="3047365" y="84582"/>
                  </a:lnTo>
                  <a:cubicBezTo>
                    <a:pt x="3023997" y="84582"/>
                    <a:pt x="3005074" y="65659"/>
                    <a:pt x="3005074" y="42291"/>
                  </a:cubicBezTo>
                  <a:cubicBezTo>
                    <a:pt x="3005074" y="18923"/>
                    <a:pt x="3023870" y="0"/>
                    <a:pt x="3047238" y="0"/>
                  </a:cubicBezTo>
                  <a:lnTo>
                    <a:pt x="3131947" y="0"/>
                  </a:lnTo>
                  <a:cubicBezTo>
                    <a:pt x="3155315" y="0"/>
                    <a:pt x="3174238" y="18923"/>
                    <a:pt x="3174238" y="42291"/>
                  </a:cubicBezTo>
                  <a:cubicBezTo>
                    <a:pt x="3174238" y="65659"/>
                    <a:pt x="3155315" y="84582"/>
                    <a:pt x="3131947" y="84582"/>
                  </a:cubicBezTo>
                  <a:close/>
                  <a:moveTo>
                    <a:pt x="2962656" y="84582"/>
                  </a:moveTo>
                  <a:lnTo>
                    <a:pt x="2877947" y="84582"/>
                  </a:lnTo>
                  <a:cubicBezTo>
                    <a:pt x="2854579" y="84582"/>
                    <a:pt x="2835656" y="65659"/>
                    <a:pt x="2835656" y="42291"/>
                  </a:cubicBezTo>
                  <a:cubicBezTo>
                    <a:pt x="2835656" y="18923"/>
                    <a:pt x="2854579" y="0"/>
                    <a:pt x="2877947" y="0"/>
                  </a:cubicBezTo>
                  <a:lnTo>
                    <a:pt x="2962656" y="0"/>
                  </a:lnTo>
                  <a:cubicBezTo>
                    <a:pt x="2986024" y="0"/>
                    <a:pt x="3004947" y="18923"/>
                    <a:pt x="3004947" y="42291"/>
                  </a:cubicBezTo>
                  <a:cubicBezTo>
                    <a:pt x="3004947" y="65659"/>
                    <a:pt x="2986024" y="84582"/>
                    <a:pt x="2962656" y="84582"/>
                  </a:cubicBezTo>
                  <a:close/>
                  <a:moveTo>
                    <a:pt x="2793365" y="84582"/>
                  </a:moveTo>
                  <a:lnTo>
                    <a:pt x="2708656" y="84582"/>
                  </a:lnTo>
                  <a:cubicBezTo>
                    <a:pt x="2685288" y="84582"/>
                    <a:pt x="2666365" y="65659"/>
                    <a:pt x="2666365" y="42291"/>
                  </a:cubicBezTo>
                  <a:cubicBezTo>
                    <a:pt x="2666365" y="18923"/>
                    <a:pt x="2685288" y="0"/>
                    <a:pt x="2708656" y="0"/>
                  </a:cubicBezTo>
                  <a:lnTo>
                    <a:pt x="2793365" y="0"/>
                  </a:lnTo>
                  <a:cubicBezTo>
                    <a:pt x="2816733" y="0"/>
                    <a:pt x="2835656" y="18923"/>
                    <a:pt x="2835656" y="42291"/>
                  </a:cubicBezTo>
                  <a:cubicBezTo>
                    <a:pt x="2835656" y="65659"/>
                    <a:pt x="2816733" y="84582"/>
                    <a:pt x="2793365" y="84582"/>
                  </a:cubicBezTo>
                  <a:close/>
                  <a:moveTo>
                    <a:pt x="2624074" y="84582"/>
                  </a:moveTo>
                  <a:lnTo>
                    <a:pt x="2539365" y="84582"/>
                  </a:lnTo>
                  <a:cubicBezTo>
                    <a:pt x="2515997" y="84582"/>
                    <a:pt x="2497074" y="65659"/>
                    <a:pt x="2497074" y="42291"/>
                  </a:cubicBezTo>
                  <a:cubicBezTo>
                    <a:pt x="2497074" y="18923"/>
                    <a:pt x="2515870" y="0"/>
                    <a:pt x="2539238" y="0"/>
                  </a:cubicBezTo>
                  <a:lnTo>
                    <a:pt x="2623947" y="0"/>
                  </a:lnTo>
                  <a:cubicBezTo>
                    <a:pt x="2647315" y="0"/>
                    <a:pt x="2666238" y="18923"/>
                    <a:pt x="2666238" y="42291"/>
                  </a:cubicBezTo>
                  <a:cubicBezTo>
                    <a:pt x="2666238" y="65659"/>
                    <a:pt x="2647315" y="84582"/>
                    <a:pt x="2623947" y="84582"/>
                  </a:cubicBezTo>
                  <a:close/>
                  <a:moveTo>
                    <a:pt x="2454656" y="84582"/>
                  </a:moveTo>
                  <a:lnTo>
                    <a:pt x="2369947" y="84582"/>
                  </a:lnTo>
                  <a:cubicBezTo>
                    <a:pt x="2346579" y="84582"/>
                    <a:pt x="2327656" y="65659"/>
                    <a:pt x="2327656" y="42291"/>
                  </a:cubicBezTo>
                  <a:cubicBezTo>
                    <a:pt x="2327656" y="18923"/>
                    <a:pt x="2346579" y="0"/>
                    <a:pt x="2369947" y="0"/>
                  </a:cubicBezTo>
                  <a:lnTo>
                    <a:pt x="2454656" y="0"/>
                  </a:lnTo>
                  <a:cubicBezTo>
                    <a:pt x="2478024" y="0"/>
                    <a:pt x="2496947" y="18923"/>
                    <a:pt x="2496947" y="42291"/>
                  </a:cubicBezTo>
                  <a:cubicBezTo>
                    <a:pt x="2496947" y="65659"/>
                    <a:pt x="2478024" y="84582"/>
                    <a:pt x="2454656" y="84582"/>
                  </a:cubicBezTo>
                  <a:close/>
                  <a:moveTo>
                    <a:pt x="2285365" y="84582"/>
                  </a:moveTo>
                  <a:lnTo>
                    <a:pt x="2200656" y="84582"/>
                  </a:lnTo>
                  <a:cubicBezTo>
                    <a:pt x="2177288" y="84582"/>
                    <a:pt x="2158365" y="65659"/>
                    <a:pt x="2158365" y="42291"/>
                  </a:cubicBezTo>
                  <a:cubicBezTo>
                    <a:pt x="2158365" y="18923"/>
                    <a:pt x="2177288" y="0"/>
                    <a:pt x="2200656" y="0"/>
                  </a:cubicBezTo>
                  <a:lnTo>
                    <a:pt x="2285365" y="0"/>
                  </a:lnTo>
                  <a:cubicBezTo>
                    <a:pt x="2308733" y="0"/>
                    <a:pt x="2327656" y="18923"/>
                    <a:pt x="2327656" y="42291"/>
                  </a:cubicBezTo>
                  <a:cubicBezTo>
                    <a:pt x="2327656" y="65659"/>
                    <a:pt x="2308733" y="84582"/>
                    <a:pt x="2285365" y="84582"/>
                  </a:cubicBezTo>
                  <a:close/>
                  <a:moveTo>
                    <a:pt x="2116074" y="84582"/>
                  </a:moveTo>
                  <a:lnTo>
                    <a:pt x="2031365" y="84582"/>
                  </a:lnTo>
                  <a:cubicBezTo>
                    <a:pt x="2007997" y="84582"/>
                    <a:pt x="1989074" y="65659"/>
                    <a:pt x="1989074" y="42291"/>
                  </a:cubicBezTo>
                  <a:cubicBezTo>
                    <a:pt x="1989074" y="18923"/>
                    <a:pt x="2007870" y="0"/>
                    <a:pt x="2031238" y="0"/>
                  </a:cubicBezTo>
                  <a:lnTo>
                    <a:pt x="2115947" y="0"/>
                  </a:lnTo>
                  <a:cubicBezTo>
                    <a:pt x="2139315" y="0"/>
                    <a:pt x="2158238" y="18923"/>
                    <a:pt x="2158238" y="42291"/>
                  </a:cubicBezTo>
                  <a:cubicBezTo>
                    <a:pt x="2158238" y="65659"/>
                    <a:pt x="2139315" y="84582"/>
                    <a:pt x="2115947" y="84582"/>
                  </a:cubicBezTo>
                  <a:close/>
                  <a:moveTo>
                    <a:pt x="1946656" y="84582"/>
                  </a:moveTo>
                  <a:lnTo>
                    <a:pt x="1861947" y="84582"/>
                  </a:lnTo>
                  <a:cubicBezTo>
                    <a:pt x="1838579" y="84582"/>
                    <a:pt x="1819656" y="65659"/>
                    <a:pt x="1819656" y="42291"/>
                  </a:cubicBezTo>
                  <a:cubicBezTo>
                    <a:pt x="1819656" y="18923"/>
                    <a:pt x="1838579" y="0"/>
                    <a:pt x="1861947" y="0"/>
                  </a:cubicBezTo>
                  <a:lnTo>
                    <a:pt x="1946656" y="0"/>
                  </a:lnTo>
                  <a:cubicBezTo>
                    <a:pt x="1970024" y="0"/>
                    <a:pt x="1988947" y="18923"/>
                    <a:pt x="1988947" y="42291"/>
                  </a:cubicBezTo>
                  <a:cubicBezTo>
                    <a:pt x="1988947" y="65659"/>
                    <a:pt x="1970024" y="84582"/>
                    <a:pt x="1946656" y="84582"/>
                  </a:cubicBezTo>
                  <a:close/>
                  <a:moveTo>
                    <a:pt x="1777365" y="84582"/>
                  </a:moveTo>
                  <a:lnTo>
                    <a:pt x="1692656" y="84582"/>
                  </a:lnTo>
                  <a:cubicBezTo>
                    <a:pt x="1669288" y="84582"/>
                    <a:pt x="1650365" y="65659"/>
                    <a:pt x="1650365" y="42291"/>
                  </a:cubicBezTo>
                  <a:cubicBezTo>
                    <a:pt x="1650365" y="18923"/>
                    <a:pt x="1669288" y="0"/>
                    <a:pt x="1692656" y="0"/>
                  </a:cubicBezTo>
                  <a:lnTo>
                    <a:pt x="1777365" y="0"/>
                  </a:lnTo>
                  <a:cubicBezTo>
                    <a:pt x="1800733" y="0"/>
                    <a:pt x="1819656" y="18923"/>
                    <a:pt x="1819656" y="42291"/>
                  </a:cubicBezTo>
                  <a:cubicBezTo>
                    <a:pt x="1819656" y="65659"/>
                    <a:pt x="1800733" y="84582"/>
                    <a:pt x="1777365" y="84582"/>
                  </a:cubicBezTo>
                  <a:close/>
                  <a:moveTo>
                    <a:pt x="1608074" y="84582"/>
                  </a:moveTo>
                  <a:lnTo>
                    <a:pt x="1523365" y="84582"/>
                  </a:lnTo>
                  <a:cubicBezTo>
                    <a:pt x="1499997" y="84582"/>
                    <a:pt x="1481074" y="65659"/>
                    <a:pt x="1481074" y="42291"/>
                  </a:cubicBezTo>
                  <a:cubicBezTo>
                    <a:pt x="1481074" y="18923"/>
                    <a:pt x="1499870" y="0"/>
                    <a:pt x="1523238" y="0"/>
                  </a:cubicBezTo>
                  <a:lnTo>
                    <a:pt x="1607947" y="0"/>
                  </a:lnTo>
                  <a:cubicBezTo>
                    <a:pt x="1631315" y="0"/>
                    <a:pt x="1650238" y="18923"/>
                    <a:pt x="1650238" y="42291"/>
                  </a:cubicBezTo>
                  <a:cubicBezTo>
                    <a:pt x="1650238" y="65659"/>
                    <a:pt x="1631315" y="84582"/>
                    <a:pt x="1607947" y="84582"/>
                  </a:cubicBezTo>
                  <a:close/>
                  <a:moveTo>
                    <a:pt x="1438656" y="84582"/>
                  </a:moveTo>
                  <a:lnTo>
                    <a:pt x="1353947" y="84582"/>
                  </a:lnTo>
                  <a:cubicBezTo>
                    <a:pt x="1330579" y="84582"/>
                    <a:pt x="1311656" y="65659"/>
                    <a:pt x="1311656" y="42291"/>
                  </a:cubicBezTo>
                  <a:cubicBezTo>
                    <a:pt x="1311656" y="18923"/>
                    <a:pt x="1330579" y="0"/>
                    <a:pt x="1353947" y="0"/>
                  </a:cubicBezTo>
                  <a:lnTo>
                    <a:pt x="1438656" y="0"/>
                  </a:lnTo>
                  <a:cubicBezTo>
                    <a:pt x="1462024" y="0"/>
                    <a:pt x="1480947" y="18923"/>
                    <a:pt x="1480947" y="42291"/>
                  </a:cubicBezTo>
                  <a:cubicBezTo>
                    <a:pt x="1480947" y="65659"/>
                    <a:pt x="1462024" y="84582"/>
                    <a:pt x="1438656" y="84582"/>
                  </a:cubicBezTo>
                  <a:close/>
                  <a:moveTo>
                    <a:pt x="1269365" y="84582"/>
                  </a:moveTo>
                  <a:lnTo>
                    <a:pt x="1184656" y="84582"/>
                  </a:lnTo>
                  <a:cubicBezTo>
                    <a:pt x="1161288" y="84582"/>
                    <a:pt x="1142365" y="65659"/>
                    <a:pt x="1142365" y="42291"/>
                  </a:cubicBezTo>
                  <a:cubicBezTo>
                    <a:pt x="1142365" y="18923"/>
                    <a:pt x="1161288" y="0"/>
                    <a:pt x="1184656" y="0"/>
                  </a:cubicBezTo>
                  <a:lnTo>
                    <a:pt x="1269365" y="0"/>
                  </a:lnTo>
                  <a:cubicBezTo>
                    <a:pt x="1292733" y="0"/>
                    <a:pt x="1311656" y="18923"/>
                    <a:pt x="1311656" y="42291"/>
                  </a:cubicBezTo>
                  <a:cubicBezTo>
                    <a:pt x="1311656" y="65659"/>
                    <a:pt x="1292733" y="84582"/>
                    <a:pt x="1269365" y="84582"/>
                  </a:cubicBezTo>
                  <a:close/>
                  <a:moveTo>
                    <a:pt x="1100074" y="84582"/>
                  </a:moveTo>
                  <a:lnTo>
                    <a:pt x="1015238" y="84582"/>
                  </a:lnTo>
                  <a:cubicBezTo>
                    <a:pt x="991870" y="84582"/>
                    <a:pt x="972947" y="65659"/>
                    <a:pt x="972947" y="42291"/>
                  </a:cubicBezTo>
                  <a:cubicBezTo>
                    <a:pt x="972947" y="18923"/>
                    <a:pt x="991870" y="0"/>
                    <a:pt x="1015238" y="0"/>
                  </a:cubicBezTo>
                  <a:lnTo>
                    <a:pt x="1099947" y="0"/>
                  </a:lnTo>
                  <a:cubicBezTo>
                    <a:pt x="1123315" y="0"/>
                    <a:pt x="1142238" y="18923"/>
                    <a:pt x="1142238" y="42291"/>
                  </a:cubicBezTo>
                  <a:cubicBezTo>
                    <a:pt x="1142238" y="65659"/>
                    <a:pt x="1123315" y="84582"/>
                    <a:pt x="1099947" y="84582"/>
                  </a:cubicBezTo>
                  <a:close/>
                  <a:moveTo>
                    <a:pt x="930656" y="84582"/>
                  </a:moveTo>
                  <a:lnTo>
                    <a:pt x="845947" y="84582"/>
                  </a:lnTo>
                  <a:cubicBezTo>
                    <a:pt x="822579" y="84582"/>
                    <a:pt x="803656" y="65659"/>
                    <a:pt x="803656" y="42291"/>
                  </a:cubicBezTo>
                  <a:cubicBezTo>
                    <a:pt x="803656" y="18923"/>
                    <a:pt x="822579" y="0"/>
                    <a:pt x="845947" y="0"/>
                  </a:cubicBezTo>
                  <a:lnTo>
                    <a:pt x="930656" y="0"/>
                  </a:lnTo>
                  <a:cubicBezTo>
                    <a:pt x="954024" y="0"/>
                    <a:pt x="972947" y="18923"/>
                    <a:pt x="972947" y="42291"/>
                  </a:cubicBezTo>
                  <a:cubicBezTo>
                    <a:pt x="972947" y="65659"/>
                    <a:pt x="954024" y="84582"/>
                    <a:pt x="930656" y="84582"/>
                  </a:cubicBezTo>
                  <a:close/>
                  <a:moveTo>
                    <a:pt x="761365" y="84582"/>
                  </a:moveTo>
                  <a:lnTo>
                    <a:pt x="676656" y="84582"/>
                  </a:lnTo>
                  <a:cubicBezTo>
                    <a:pt x="653288" y="84582"/>
                    <a:pt x="634365" y="65659"/>
                    <a:pt x="634365" y="42291"/>
                  </a:cubicBezTo>
                  <a:cubicBezTo>
                    <a:pt x="634365" y="18923"/>
                    <a:pt x="653288" y="0"/>
                    <a:pt x="676656" y="0"/>
                  </a:cubicBezTo>
                  <a:lnTo>
                    <a:pt x="761365" y="0"/>
                  </a:lnTo>
                  <a:cubicBezTo>
                    <a:pt x="784733" y="0"/>
                    <a:pt x="803656" y="18923"/>
                    <a:pt x="803656" y="42291"/>
                  </a:cubicBezTo>
                  <a:cubicBezTo>
                    <a:pt x="803656" y="65659"/>
                    <a:pt x="784733" y="84582"/>
                    <a:pt x="761365" y="84582"/>
                  </a:cubicBezTo>
                  <a:close/>
                  <a:moveTo>
                    <a:pt x="592074" y="84582"/>
                  </a:moveTo>
                  <a:lnTo>
                    <a:pt x="507238" y="84582"/>
                  </a:lnTo>
                  <a:cubicBezTo>
                    <a:pt x="483870" y="84582"/>
                    <a:pt x="464947" y="65659"/>
                    <a:pt x="464947" y="42291"/>
                  </a:cubicBezTo>
                  <a:cubicBezTo>
                    <a:pt x="464947" y="18923"/>
                    <a:pt x="483870" y="0"/>
                    <a:pt x="507238" y="0"/>
                  </a:cubicBezTo>
                  <a:lnTo>
                    <a:pt x="591947" y="0"/>
                  </a:lnTo>
                  <a:cubicBezTo>
                    <a:pt x="615315" y="0"/>
                    <a:pt x="634238" y="18923"/>
                    <a:pt x="634238" y="42291"/>
                  </a:cubicBezTo>
                  <a:cubicBezTo>
                    <a:pt x="634238" y="65659"/>
                    <a:pt x="615315" y="84582"/>
                    <a:pt x="591947" y="84582"/>
                  </a:cubicBezTo>
                  <a:close/>
                  <a:moveTo>
                    <a:pt x="422656" y="84582"/>
                  </a:moveTo>
                  <a:lnTo>
                    <a:pt x="337947" y="84582"/>
                  </a:lnTo>
                  <a:cubicBezTo>
                    <a:pt x="314579" y="84582"/>
                    <a:pt x="295656" y="65659"/>
                    <a:pt x="295656" y="42291"/>
                  </a:cubicBezTo>
                  <a:cubicBezTo>
                    <a:pt x="295656" y="18923"/>
                    <a:pt x="314579" y="0"/>
                    <a:pt x="337947" y="0"/>
                  </a:cubicBezTo>
                  <a:lnTo>
                    <a:pt x="422656" y="0"/>
                  </a:lnTo>
                  <a:cubicBezTo>
                    <a:pt x="446024" y="0"/>
                    <a:pt x="464947" y="18923"/>
                    <a:pt x="464947" y="42291"/>
                  </a:cubicBezTo>
                  <a:cubicBezTo>
                    <a:pt x="464947" y="65659"/>
                    <a:pt x="446024" y="84582"/>
                    <a:pt x="422656" y="84582"/>
                  </a:cubicBezTo>
                  <a:close/>
                  <a:moveTo>
                    <a:pt x="253365" y="84582"/>
                  </a:moveTo>
                  <a:lnTo>
                    <a:pt x="168656" y="84582"/>
                  </a:lnTo>
                  <a:cubicBezTo>
                    <a:pt x="145288" y="84582"/>
                    <a:pt x="126365" y="65659"/>
                    <a:pt x="126365" y="42291"/>
                  </a:cubicBezTo>
                  <a:cubicBezTo>
                    <a:pt x="126365" y="18923"/>
                    <a:pt x="145288" y="0"/>
                    <a:pt x="168656" y="0"/>
                  </a:cubicBezTo>
                  <a:lnTo>
                    <a:pt x="253365" y="0"/>
                  </a:lnTo>
                  <a:cubicBezTo>
                    <a:pt x="276733" y="0"/>
                    <a:pt x="295656" y="18923"/>
                    <a:pt x="295656" y="42291"/>
                  </a:cubicBezTo>
                  <a:cubicBezTo>
                    <a:pt x="295656" y="65659"/>
                    <a:pt x="276733" y="84582"/>
                    <a:pt x="253365" y="84582"/>
                  </a:cubicBezTo>
                  <a:close/>
                  <a:moveTo>
                    <a:pt x="84074" y="84582"/>
                  </a:moveTo>
                  <a:lnTo>
                    <a:pt x="42291" y="84582"/>
                  </a:lnTo>
                  <a:cubicBezTo>
                    <a:pt x="18923" y="84709"/>
                    <a:pt x="0" y="65659"/>
                    <a:pt x="0" y="42291"/>
                  </a:cubicBezTo>
                  <a:cubicBezTo>
                    <a:pt x="0" y="18923"/>
                    <a:pt x="18923" y="0"/>
                    <a:pt x="42291" y="0"/>
                  </a:cubicBezTo>
                  <a:lnTo>
                    <a:pt x="83947" y="0"/>
                  </a:lnTo>
                  <a:cubicBezTo>
                    <a:pt x="107315" y="0"/>
                    <a:pt x="126238" y="18923"/>
                    <a:pt x="126238" y="42291"/>
                  </a:cubicBezTo>
                  <a:cubicBezTo>
                    <a:pt x="126238" y="65659"/>
                    <a:pt x="107315" y="84709"/>
                    <a:pt x="83947" y="84709"/>
                  </a:cubicBezTo>
                  <a:close/>
                  <a:moveTo>
                    <a:pt x="10243947" y="84709"/>
                  </a:moveTo>
                  <a:lnTo>
                    <a:pt x="10159238" y="84709"/>
                  </a:lnTo>
                  <a:cubicBezTo>
                    <a:pt x="10135870" y="84709"/>
                    <a:pt x="10116947" y="65786"/>
                    <a:pt x="10116947" y="42418"/>
                  </a:cubicBezTo>
                  <a:cubicBezTo>
                    <a:pt x="10116947" y="19050"/>
                    <a:pt x="10135870" y="0"/>
                    <a:pt x="10159238" y="0"/>
                  </a:cubicBezTo>
                  <a:lnTo>
                    <a:pt x="10243947" y="0"/>
                  </a:lnTo>
                  <a:cubicBezTo>
                    <a:pt x="10267315" y="0"/>
                    <a:pt x="10286238" y="18923"/>
                    <a:pt x="10286238" y="42291"/>
                  </a:cubicBezTo>
                  <a:cubicBezTo>
                    <a:pt x="10286238" y="65659"/>
                    <a:pt x="10267315" y="84582"/>
                    <a:pt x="10243947" y="84582"/>
                  </a:cubicBezTo>
                  <a:close/>
                </a:path>
              </a:pathLst>
            </a:custGeom>
            <a:solidFill>
              <a:srgbClr val="86C7ED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886027" y="6869257"/>
            <a:ext cx="7055477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Matriz BCG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86027" y="7617402"/>
            <a:ext cx="7055477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Lean Canva</a:t>
            </a:r>
          </a:p>
        </p:txBody>
      </p:sp>
      <p:grpSp>
        <p:nvGrpSpPr>
          <p:cNvPr name="Group 18" id="18"/>
          <p:cNvGrpSpPr/>
          <p:nvPr/>
        </p:nvGrpSpPr>
        <p:grpSpPr>
          <a:xfrm rot="-10800000">
            <a:off x="-1772715" y="-3113068"/>
            <a:ext cx="15839149" cy="6226137"/>
            <a:chOff x="0" y="0"/>
            <a:chExt cx="21118865" cy="830151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1118830" cy="8301482"/>
            </a:xfrm>
            <a:custGeom>
              <a:avLst/>
              <a:gdLst/>
              <a:ahLst/>
              <a:cxnLst/>
              <a:rect r="r" b="b" t="t" l="l"/>
              <a:pathLst>
                <a:path h="8301482" w="21118830">
                  <a:moveTo>
                    <a:pt x="18722594" y="0"/>
                  </a:moveTo>
                  <a:lnTo>
                    <a:pt x="2396236" y="0"/>
                  </a:lnTo>
                  <a:lnTo>
                    <a:pt x="0" y="4150741"/>
                  </a:lnTo>
                  <a:lnTo>
                    <a:pt x="2396236" y="8301482"/>
                  </a:lnTo>
                  <a:lnTo>
                    <a:pt x="18722594" y="8301482"/>
                  </a:lnTo>
                  <a:lnTo>
                    <a:pt x="21118830" y="4150741"/>
                  </a:lnTo>
                  <a:lnTo>
                    <a:pt x="18722594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028700" y="1181100"/>
            <a:ext cx="7189729" cy="1129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17"/>
              </a:lnSpc>
            </a:pPr>
            <a:r>
              <a:rPr lang="en-US" sz="7925" b="true">
                <a:solidFill>
                  <a:srgbClr val="FFFF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Agenda</a:t>
            </a:r>
          </a:p>
        </p:txBody>
      </p:sp>
      <p:sp>
        <p:nvSpPr>
          <p:cNvPr name="Freeform 21" id="21"/>
          <p:cNvSpPr/>
          <p:nvPr/>
        </p:nvSpPr>
        <p:spPr>
          <a:xfrm flipH="false" flipV="true" rot="0">
            <a:off x="11582343" y="-1359365"/>
            <a:ext cx="7816401" cy="4462908"/>
          </a:xfrm>
          <a:custGeom>
            <a:avLst/>
            <a:gdLst/>
            <a:ahLst/>
            <a:cxnLst/>
            <a:rect r="r" b="b" t="t" l="l"/>
            <a:pathLst>
              <a:path h="4462908" w="7816401">
                <a:moveTo>
                  <a:pt x="0" y="4462908"/>
                </a:moveTo>
                <a:lnTo>
                  <a:pt x="7816401" y="4462908"/>
                </a:lnTo>
                <a:lnTo>
                  <a:pt x="7816401" y="0"/>
                </a:lnTo>
                <a:lnTo>
                  <a:pt x="0" y="0"/>
                </a:lnTo>
                <a:lnTo>
                  <a:pt x="0" y="446290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5944" r="0" b="-25944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854276" y="8235950"/>
            <a:ext cx="7714715" cy="63500"/>
            <a:chOff x="0" y="0"/>
            <a:chExt cx="10286287" cy="8466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286238" cy="84709"/>
            </a:xfrm>
            <a:custGeom>
              <a:avLst/>
              <a:gdLst/>
              <a:ahLst/>
              <a:cxnLst/>
              <a:rect r="r" b="b" t="t" l="l"/>
              <a:pathLst>
                <a:path h="84709" w="10286238">
                  <a:moveTo>
                    <a:pt x="10074656" y="84709"/>
                  </a:moveTo>
                  <a:lnTo>
                    <a:pt x="9989948" y="84709"/>
                  </a:lnTo>
                  <a:cubicBezTo>
                    <a:pt x="9966579" y="84709"/>
                    <a:pt x="9947656" y="65786"/>
                    <a:pt x="9947656" y="42418"/>
                  </a:cubicBezTo>
                  <a:cubicBezTo>
                    <a:pt x="9947656" y="19050"/>
                    <a:pt x="9966579" y="0"/>
                    <a:pt x="9989947" y="0"/>
                  </a:cubicBezTo>
                  <a:lnTo>
                    <a:pt x="10074656" y="0"/>
                  </a:lnTo>
                  <a:cubicBezTo>
                    <a:pt x="10098024" y="0"/>
                    <a:pt x="10116947" y="18923"/>
                    <a:pt x="10116947" y="42291"/>
                  </a:cubicBezTo>
                  <a:cubicBezTo>
                    <a:pt x="10116947" y="65659"/>
                    <a:pt x="10098024" y="84582"/>
                    <a:pt x="10074656" y="84582"/>
                  </a:cubicBezTo>
                  <a:close/>
                  <a:moveTo>
                    <a:pt x="9905365" y="84582"/>
                  </a:moveTo>
                  <a:lnTo>
                    <a:pt x="9820656" y="84582"/>
                  </a:lnTo>
                  <a:cubicBezTo>
                    <a:pt x="9797288" y="84582"/>
                    <a:pt x="9778365" y="65659"/>
                    <a:pt x="9778365" y="42291"/>
                  </a:cubicBezTo>
                  <a:cubicBezTo>
                    <a:pt x="9778365" y="18923"/>
                    <a:pt x="9797288" y="0"/>
                    <a:pt x="9820656" y="0"/>
                  </a:cubicBezTo>
                  <a:lnTo>
                    <a:pt x="9905365" y="0"/>
                  </a:lnTo>
                  <a:cubicBezTo>
                    <a:pt x="9928733" y="0"/>
                    <a:pt x="9947656" y="18923"/>
                    <a:pt x="9947656" y="42291"/>
                  </a:cubicBezTo>
                  <a:cubicBezTo>
                    <a:pt x="9947656" y="65659"/>
                    <a:pt x="9928733" y="84582"/>
                    <a:pt x="9905365" y="84582"/>
                  </a:cubicBezTo>
                  <a:close/>
                  <a:moveTo>
                    <a:pt x="9736075" y="84582"/>
                  </a:moveTo>
                  <a:lnTo>
                    <a:pt x="9651365" y="84582"/>
                  </a:lnTo>
                  <a:cubicBezTo>
                    <a:pt x="9627998" y="84582"/>
                    <a:pt x="9609075" y="65659"/>
                    <a:pt x="9609075" y="42291"/>
                  </a:cubicBezTo>
                  <a:cubicBezTo>
                    <a:pt x="9609075" y="18923"/>
                    <a:pt x="9627870" y="0"/>
                    <a:pt x="9651238" y="0"/>
                  </a:cubicBezTo>
                  <a:lnTo>
                    <a:pt x="9735947" y="0"/>
                  </a:lnTo>
                  <a:cubicBezTo>
                    <a:pt x="9759315" y="0"/>
                    <a:pt x="9778238" y="18923"/>
                    <a:pt x="9778238" y="42291"/>
                  </a:cubicBezTo>
                  <a:cubicBezTo>
                    <a:pt x="9778238" y="65659"/>
                    <a:pt x="9759315" y="84582"/>
                    <a:pt x="9735947" y="84582"/>
                  </a:cubicBezTo>
                  <a:close/>
                  <a:moveTo>
                    <a:pt x="9566656" y="84582"/>
                  </a:moveTo>
                  <a:lnTo>
                    <a:pt x="9481947" y="84582"/>
                  </a:lnTo>
                  <a:cubicBezTo>
                    <a:pt x="9458579" y="84582"/>
                    <a:pt x="9439656" y="65659"/>
                    <a:pt x="9439656" y="42291"/>
                  </a:cubicBezTo>
                  <a:cubicBezTo>
                    <a:pt x="9439656" y="18923"/>
                    <a:pt x="9458579" y="0"/>
                    <a:pt x="9481947" y="0"/>
                  </a:cubicBezTo>
                  <a:lnTo>
                    <a:pt x="9566656" y="0"/>
                  </a:lnTo>
                  <a:cubicBezTo>
                    <a:pt x="9590024" y="0"/>
                    <a:pt x="9608947" y="18923"/>
                    <a:pt x="9608947" y="42291"/>
                  </a:cubicBezTo>
                  <a:cubicBezTo>
                    <a:pt x="9608947" y="65659"/>
                    <a:pt x="9590024" y="84582"/>
                    <a:pt x="9566656" y="84582"/>
                  </a:cubicBezTo>
                  <a:close/>
                  <a:moveTo>
                    <a:pt x="9397365" y="84582"/>
                  </a:moveTo>
                  <a:lnTo>
                    <a:pt x="9312656" y="84582"/>
                  </a:lnTo>
                  <a:cubicBezTo>
                    <a:pt x="9289288" y="84582"/>
                    <a:pt x="9270365" y="65659"/>
                    <a:pt x="9270365" y="42291"/>
                  </a:cubicBezTo>
                  <a:cubicBezTo>
                    <a:pt x="9270365" y="18923"/>
                    <a:pt x="9289288" y="0"/>
                    <a:pt x="9312656" y="0"/>
                  </a:cubicBezTo>
                  <a:lnTo>
                    <a:pt x="9397365" y="0"/>
                  </a:lnTo>
                  <a:cubicBezTo>
                    <a:pt x="9420733" y="0"/>
                    <a:pt x="9439656" y="18923"/>
                    <a:pt x="9439656" y="42291"/>
                  </a:cubicBezTo>
                  <a:cubicBezTo>
                    <a:pt x="9439656" y="65659"/>
                    <a:pt x="9420733" y="84582"/>
                    <a:pt x="9397365" y="84582"/>
                  </a:cubicBezTo>
                  <a:close/>
                  <a:moveTo>
                    <a:pt x="9228075" y="84582"/>
                  </a:moveTo>
                  <a:lnTo>
                    <a:pt x="9143365" y="84582"/>
                  </a:lnTo>
                  <a:cubicBezTo>
                    <a:pt x="9119998" y="84582"/>
                    <a:pt x="9101075" y="65659"/>
                    <a:pt x="9101075" y="42291"/>
                  </a:cubicBezTo>
                  <a:cubicBezTo>
                    <a:pt x="9101075" y="18923"/>
                    <a:pt x="9119870" y="0"/>
                    <a:pt x="9143238" y="0"/>
                  </a:cubicBezTo>
                  <a:lnTo>
                    <a:pt x="9227947" y="0"/>
                  </a:lnTo>
                  <a:cubicBezTo>
                    <a:pt x="9251315" y="0"/>
                    <a:pt x="9270238" y="18923"/>
                    <a:pt x="9270238" y="42291"/>
                  </a:cubicBezTo>
                  <a:cubicBezTo>
                    <a:pt x="9270238" y="65659"/>
                    <a:pt x="9251315" y="84582"/>
                    <a:pt x="9227947" y="84582"/>
                  </a:cubicBezTo>
                  <a:close/>
                  <a:moveTo>
                    <a:pt x="9058656" y="84582"/>
                  </a:moveTo>
                  <a:lnTo>
                    <a:pt x="8973947" y="84582"/>
                  </a:lnTo>
                  <a:cubicBezTo>
                    <a:pt x="8950579" y="84582"/>
                    <a:pt x="8931656" y="65659"/>
                    <a:pt x="8931656" y="42291"/>
                  </a:cubicBezTo>
                  <a:cubicBezTo>
                    <a:pt x="8931656" y="18923"/>
                    <a:pt x="8950579" y="0"/>
                    <a:pt x="8973947" y="0"/>
                  </a:cubicBezTo>
                  <a:lnTo>
                    <a:pt x="9058656" y="0"/>
                  </a:lnTo>
                  <a:cubicBezTo>
                    <a:pt x="9082024" y="0"/>
                    <a:pt x="9100947" y="18923"/>
                    <a:pt x="9100947" y="42291"/>
                  </a:cubicBezTo>
                  <a:cubicBezTo>
                    <a:pt x="9100947" y="65659"/>
                    <a:pt x="9082024" y="84582"/>
                    <a:pt x="9058656" y="84582"/>
                  </a:cubicBezTo>
                  <a:close/>
                  <a:moveTo>
                    <a:pt x="8889365" y="84582"/>
                  </a:moveTo>
                  <a:lnTo>
                    <a:pt x="8804656" y="84582"/>
                  </a:lnTo>
                  <a:cubicBezTo>
                    <a:pt x="8781288" y="84582"/>
                    <a:pt x="8762365" y="65659"/>
                    <a:pt x="8762365" y="42291"/>
                  </a:cubicBezTo>
                  <a:cubicBezTo>
                    <a:pt x="8762365" y="18923"/>
                    <a:pt x="8781288" y="0"/>
                    <a:pt x="8804656" y="0"/>
                  </a:cubicBezTo>
                  <a:lnTo>
                    <a:pt x="8889365" y="0"/>
                  </a:lnTo>
                  <a:cubicBezTo>
                    <a:pt x="8912733" y="0"/>
                    <a:pt x="8931656" y="18923"/>
                    <a:pt x="8931656" y="42291"/>
                  </a:cubicBezTo>
                  <a:cubicBezTo>
                    <a:pt x="8931656" y="65659"/>
                    <a:pt x="8912733" y="84582"/>
                    <a:pt x="8889365" y="84582"/>
                  </a:cubicBezTo>
                  <a:close/>
                  <a:moveTo>
                    <a:pt x="8720075" y="84582"/>
                  </a:moveTo>
                  <a:lnTo>
                    <a:pt x="8635365" y="84582"/>
                  </a:lnTo>
                  <a:cubicBezTo>
                    <a:pt x="8611998" y="84582"/>
                    <a:pt x="8593075" y="65659"/>
                    <a:pt x="8593075" y="42291"/>
                  </a:cubicBezTo>
                  <a:cubicBezTo>
                    <a:pt x="8593075" y="18923"/>
                    <a:pt x="8611870" y="0"/>
                    <a:pt x="8635238" y="0"/>
                  </a:cubicBezTo>
                  <a:lnTo>
                    <a:pt x="8719947" y="0"/>
                  </a:lnTo>
                  <a:cubicBezTo>
                    <a:pt x="8743315" y="0"/>
                    <a:pt x="8762238" y="18923"/>
                    <a:pt x="8762238" y="42291"/>
                  </a:cubicBezTo>
                  <a:cubicBezTo>
                    <a:pt x="8762238" y="65659"/>
                    <a:pt x="8743315" y="84582"/>
                    <a:pt x="8719947" y="84582"/>
                  </a:cubicBezTo>
                  <a:close/>
                  <a:moveTo>
                    <a:pt x="8550656" y="84582"/>
                  </a:moveTo>
                  <a:lnTo>
                    <a:pt x="8465947" y="84582"/>
                  </a:lnTo>
                  <a:cubicBezTo>
                    <a:pt x="8442579" y="84582"/>
                    <a:pt x="8423656" y="65659"/>
                    <a:pt x="8423656" y="42291"/>
                  </a:cubicBezTo>
                  <a:cubicBezTo>
                    <a:pt x="8423656" y="18923"/>
                    <a:pt x="8442579" y="0"/>
                    <a:pt x="8465947" y="0"/>
                  </a:cubicBezTo>
                  <a:lnTo>
                    <a:pt x="8550656" y="0"/>
                  </a:lnTo>
                  <a:cubicBezTo>
                    <a:pt x="8574024" y="0"/>
                    <a:pt x="8592947" y="18923"/>
                    <a:pt x="8592947" y="42291"/>
                  </a:cubicBezTo>
                  <a:cubicBezTo>
                    <a:pt x="8592947" y="65659"/>
                    <a:pt x="8574024" y="84582"/>
                    <a:pt x="8550656" y="84582"/>
                  </a:cubicBezTo>
                  <a:close/>
                  <a:moveTo>
                    <a:pt x="8381365" y="84582"/>
                  </a:moveTo>
                  <a:lnTo>
                    <a:pt x="8296656" y="84582"/>
                  </a:lnTo>
                  <a:cubicBezTo>
                    <a:pt x="8273288" y="84582"/>
                    <a:pt x="8254365" y="65659"/>
                    <a:pt x="8254365" y="42291"/>
                  </a:cubicBezTo>
                  <a:cubicBezTo>
                    <a:pt x="8254365" y="18923"/>
                    <a:pt x="8273288" y="0"/>
                    <a:pt x="8296656" y="0"/>
                  </a:cubicBezTo>
                  <a:lnTo>
                    <a:pt x="8381365" y="0"/>
                  </a:lnTo>
                  <a:cubicBezTo>
                    <a:pt x="8404733" y="0"/>
                    <a:pt x="8423656" y="18923"/>
                    <a:pt x="8423656" y="42291"/>
                  </a:cubicBezTo>
                  <a:cubicBezTo>
                    <a:pt x="8423656" y="65659"/>
                    <a:pt x="8404733" y="84582"/>
                    <a:pt x="8381365" y="84582"/>
                  </a:cubicBezTo>
                  <a:close/>
                  <a:moveTo>
                    <a:pt x="8212075" y="84582"/>
                  </a:moveTo>
                  <a:lnTo>
                    <a:pt x="8127365" y="84582"/>
                  </a:lnTo>
                  <a:cubicBezTo>
                    <a:pt x="8103998" y="84582"/>
                    <a:pt x="8085075" y="65659"/>
                    <a:pt x="8085075" y="42291"/>
                  </a:cubicBezTo>
                  <a:cubicBezTo>
                    <a:pt x="8085075" y="18923"/>
                    <a:pt x="8103870" y="0"/>
                    <a:pt x="8127238" y="0"/>
                  </a:cubicBezTo>
                  <a:lnTo>
                    <a:pt x="8211947" y="0"/>
                  </a:lnTo>
                  <a:cubicBezTo>
                    <a:pt x="8235315" y="0"/>
                    <a:pt x="8254238" y="18923"/>
                    <a:pt x="8254238" y="42291"/>
                  </a:cubicBezTo>
                  <a:cubicBezTo>
                    <a:pt x="8254238" y="65659"/>
                    <a:pt x="8235315" y="84582"/>
                    <a:pt x="8211947" y="84582"/>
                  </a:cubicBezTo>
                  <a:close/>
                  <a:moveTo>
                    <a:pt x="8042656" y="84582"/>
                  </a:moveTo>
                  <a:lnTo>
                    <a:pt x="7957947" y="84582"/>
                  </a:lnTo>
                  <a:cubicBezTo>
                    <a:pt x="7934579" y="84582"/>
                    <a:pt x="7915656" y="65659"/>
                    <a:pt x="7915656" y="42291"/>
                  </a:cubicBezTo>
                  <a:cubicBezTo>
                    <a:pt x="7915656" y="18923"/>
                    <a:pt x="7934579" y="0"/>
                    <a:pt x="7957947" y="0"/>
                  </a:cubicBezTo>
                  <a:lnTo>
                    <a:pt x="8042656" y="0"/>
                  </a:lnTo>
                  <a:cubicBezTo>
                    <a:pt x="8066024" y="0"/>
                    <a:pt x="8084947" y="18923"/>
                    <a:pt x="8084947" y="42291"/>
                  </a:cubicBezTo>
                  <a:cubicBezTo>
                    <a:pt x="8084947" y="65659"/>
                    <a:pt x="8066024" y="84582"/>
                    <a:pt x="8042656" y="84582"/>
                  </a:cubicBezTo>
                  <a:close/>
                  <a:moveTo>
                    <a:pt x="7873365" y="84582"/>
                  </a:moveTo>
                  <a:lnTo>
                    <a:pt x="7788656" y="84582"/>
                  </a:lnTo>
                  <a:cubicBezTo>
                    <a:pt x="7765288" y="84582"/>
                    <a:pt x="7746365" y="65659"/>
                    <a:pt x="7746365" y="42291"/>
                  </a:cubicBezTo>
                  <a:cubicBezTo>
                    <a:pt x="7746365" y="18923"/>
                    <a:pt x="7765288" y="0"/>
                    <a:pt x="7788656" y="0"/>
                  </a:cubicBezTo>
                  <a:lnTo>
                    <a:pt x="7873365" y="0"/>
                  </a:lnTo>
                  <a:cubicBezTo>
                    <a:pt x="7896733" y="0"/>
                    <a:pt x="7915656" y="18923"/>
                    <a:pt x="7915656" y="42291"/>
                  </a:cubicBezTo>
                  <a:cubicBezTo>
                    <a:pt x="7915656" y="65659"/>
                    <a:pt x="7896733" y="84582"/>
                    <a:pt x="7873365" y="84582"/>
                  </a:cubicBezTo>
                  <a:close/>
                  <a:moveTo>
                    <a:pt x="7704075" y="84582"/>
                  </a:moveTo>
                  <a:lnTo>
                    <a:pt x="7619365" y="84582"/>
                  </a:lnTo>
                  <a:cubicBezTo>
                    <a:pt x="7595998" y="84582"/>
                    <a:pt x="7577075" y="65659"/>
                    <a:pt x="7577075" y="42291"/>
                  </a:cubicBezTo>
                  <a:cubicBezTo>
                    <a:pt x="7577075" y="18923"/>
                    <a:pt x="7595870" y="0"/>
                    <a:pt x="7619238" y="0"/>
                  </a:cubicBezTo>
                  <a:lnTo>
                    <a:pt x="7703947" y="0"/>
                  </a:lnTo>
                  <a:cubicBezTo>
                    <a:pt x="7727315" y="0"/>
                    <a:pt x="7746238" y="18923"/>
                    <a:pt x="7746238" y="42291"/>
                  </a:cubicBezTo>
                  <a:cubicBezTo>
                    <a:pt x="7746238" y="65659"/>
                    <a:pt x="7727315" y="84582"/>
                    <a:pt x="7703947" y="84582"/>
                  </a:cubicBezTo>
                  <a:close/>
                  <a:moveTo>
                    <a:pt x="7534656" y="84582"/>
                  </a:moveTo>
                  <a:lnTo>
                    <a:pt x="7449947" y="84582"/>
                  </a:lnTo>
                  <a:cubicBezTo>
                    <a:pt x="7426579" y="84582"/>
                    <a:pt x="7407656" y="65659"/>
                    <a:pt x="7407656" y="42291"/>
                  </a:cubicBezTo>
                  <a:cubicBezTo>
                    <a:pt x="7407656" y="18923"/>
                    <a:pt x="7426579" y="0"/>
                    <a:pt x="7449947" y="0"/>
                  </a:cubicBezTo>
                  <a:lnTo>
                    <a:pt x="7534656" y="0"/>
                  </a:lnTo>
                  <a:cubicBezTo>
                    <a:pt x="7558024" y="0"/>
                    <a:pt x="7576947" y="18923"/>
                    <a:pt x="7576947" y="42291"/>
                  </a:cubicBezTo>
                  <a:cubicBezTo>
                    <a:pt x="7576947" y="65659"/>
                    <a:pt x="7558024" y="84582"/>
                    <a:pt x="7534656" y="84582"/>
                  </a:cubicBezTo>
                  <a:close/>
                  <a:moveTo>
                    <a:pt x="7365365" y="84582"/>
                  </a:moveTo>
                  <a:lnTo>
                    <a:pt x="7280656" y="84582"/>
                  </a:lnTo>
                  <a:cubicBezTo>
                    <a:pt x="7257288" y="84582"/>
                    <a:pt x="7238365" y="65659"/>
                    <a:pt x="7238365" y="42291"/>
                  </a:cubicBezTo>
                  <a:cubicBezTo>
                    <a:pt x="7238365" y="18923"/>
                    <a:pt x="7257288" y="0"/>
                    <a:pt x="7280656" y="0"/>
                  </a:cubicBezTo>
                  <a:lnTo>
                    <a:pt x="7365365" y="0"/>
                  </a:lnTo>
                  <a:cubicBezTo>
                    <a:pt x="7388733" y="0"/>
                    <a:pt x="7407656" y="18923"/>
                    <a:pt x="7407656" y="42291"/>
                  </a:cubicBezTo>
                  <a:cubicBezTo>
                    <a:pt x="7407656" y="65659"/>
                    <a:pt x="7388733" y="84582"/>
                    <a:pt x="7365365" y="84582"/>
                  </a:cubicBezTo>
                  <a:close/>
                  <a:moveTo>
                    <a:pt x="7196075" y="84582"/>
                  </a:moveTo>
                  <a:lnTo>
                    <a:pt x="7111365" y="84582"/>
                  </a:lnTo>
                  <a:cubicBezTo>
                    <a:pt x="7087998" y="84582"/>
                    <a:pt x="7069075" y="65659"/>
                    <a:pt x="7069075" y="42291"/>
                  </a:cubicBezTo>
                  <a:cubicBezTo>
                    <a:pt x="7069075" y="18923"/>
                    <a:pt x="7087870" y="0"/>
                    <a:pt x="7111238" y="0"/>
                  </a:cubicBezTo>
                  <a:lnTo>
                    <a:pt x="7195947" y="0"/>
                  </a:lnTo>
                  <a:cubicBezTo>
                    <a:pt x="7219315" y="0"/>
                    <a:pt x="7238238" y="18923"/>
                    <a:pt x="7238238" y="42291"/>
                  </a:cubicBezTo>
                  <a:cubicBezTo>
                    <a:pt x="7238238" y="65659"/>
                    <a:pt x="7219315" y="84582"/>
                    <a:pt x="7195947" y="84582"/>
                  </a:cubicBezTo>
                  <a:close/>
                  <a:moveTo>
                    <a:pt x="7026656" y="84582"/>
                  </a:moveTo>
                  <a:lnTo>
                    <a:pt x="6941947" y="84582"/>
                  </a:lnTo>
                  <a:cubicBezTo>
                    <a:pt x="6918579" y="84582"/>
                    <a:pt x="6899656" y="65659"/>
                    <a:pt x="6899656" y="42291"/>
                  </a:cubicBezTo>
                  <a:cubicBezTo>
                    <a:pt x="6899656" y="18923"/>
                    <a:pt x="6918579" y="0"/>
                    <a:pt x="6941947" y="0"/>
                  </a:cubicBezTo>
                  <a:lnTo>
                    <a:pt x="7026656" y="0"/>
                  </a:lnTo>
                  <a:cubicBezTo>
                    <a:pt x="7050024" y="0"/>
                    <a:pt x="7068947" y="18923"/>
                    <a:pt x="7068947" y="42291"/>
                  </a:cubicBezTo>
                  <a:cubicBezTo>
                    <a:pt x="7068947" y="65659"/>
                    <a:pt x="7050024" y="84582"/>
                    <a:pt x="7026656" y="84582"/>
                  </a:cubicBezTo>
                  <a:close/>
                  <a:moveTo>
                    <a:pt x="6857365" y="84582"/>
                  </a:moveTo>
                  <a:lnTo>
                    <a:pt x="6772656" y="84582"/>
                  </a:lnTo>
                  <a:cubicBezTo>
                    <a:pt x="6749288" y="84582"/>
                    <a:pt x="6730365" y="65659"/>
                    <a:pt x="6730365" y="42291"/>
                  </a:cubicBezTo>
                  <a:cubicBezTo>
                    <a:pt x="6730365" y="18923"/>
                    <a:pt x="6749288" y="0"/>
                    <a:pt x="6772656" y="0"/>
                  </a:cubicBezTo>
                  <a:lnTo>
                    <a:pt x="6857365" y="0"/>
                  </a:lnTo>
                  <a:cubicBezTo>
                    <a:pt x="6880733" y="0"/>
                    <a:pt x="6899656" y="18923"/>
                    <a:pt x="6899656" y="42291"/>
                  </a:cubicBezTo>
                  <a:cubicBezTo>
                    <a:pt x="6899656" y="65659"/>
                    <a:pt x="6880733" y="84582"/>
                    <a:pt x="6857365" y="84582"/>
                  </a:cubicBezTo>
                  <a:close/>
                  <a:moveTo>
                    <a:pt x="6688075" y="84582"/>
                  </a:moveTo>
                  <a:lnTo>
                    <a:pt x="6603365" y="84582"/>
                  </a:lnTo>
                  <a:cubicBezTo>
                    <a:pt x="6579998" y="84582"/>
                    <a:pt x="6561075" y="65659"/>
                    <a:pt x="6561075" y="42291"/>
                  </a:cubicBezTo>
                  <a:cubicBezTo>
                    <a:pt x="6561075" y="18923"/>
                    <a:pt x="6579870" y="0"/>
                    <a:pt x="6603238" y="0"/>
                  </a:cubicBezTo>
                  <a:lnTo>
                    <a:pt x="6687947" y="0"/>
                  </a:lnTo>
                  <a:cubicBezTo>
                    <a:pt x="6711315" y="0"/>
                    <a:pt x="6730238" y="18923"/>
                    <a:pt x="6730238" y="42291"/>
                  </a:cubicBezTo>
                  <a:cubicBezTo>
                    <a:pt x="6730238" y="65659"/>
                    <a:pt x="6711315" y="84582"/>
                    <a:pt x="6687947" y="84582"/>
                  </a:cubicBezTo>
                  <a:close/>
                  <a:moveTo>
                    <a:pt x="6518656" y="84582"/>
                  </a:moveTo>
                  <a:lnTo>
                    <a:pt x="6433947" y="84582"/>
                  </a:lnTo>
                  <a:cubicBezTo>
                    <a:pt x="6410579" y="84582"/>
                    <a:pt x="6391656" y="65659"/>
                    <a:pt x="6391656" y="42291"/>
                  </a:cubicBezTo>
                  <a:cubicBezTo>
                    <a:pt x="6391656" y="18923"/>
                    <a:pt x="6410579" y="0"/>
                    <a:pt x="6433947" y="0"/>
                  </a:cubicBezTo>
                  <a:lnTo>
                    <a:pt x="6518656" y="0"/>
                  </a:lnTo>
                  <a:cubicBezTo>
                    <a:pt x="6542024" y="0"/>
                    <a:pt x="6560947" y="18923"/>
                    <a:pt x="6560947" y="42291"/>
                  </a:cubicBezTo>
                  <a:cubicBezTo>
                    <a:pt x="6560947" y="65659"/>
                    <a:pt x="6542024" y="84582"/>
                    <a:pt x="6518656" y="84582"/>
                  </a:cubicBezTo>
                  <a:close/>
                  <a:moveTo>
                    <a:pt x="6349365" y="84582"/>
                  </a:moveTo>
                  <a:lnTo>
                    <a:pt x="6264656" y="84582"/>
                  </a:lnTo>
                  <a:cubicBezTo>
                    <a:pt x="6241288" y="84582"/>
                    <a:pt x="6222365" y="65659"/>
                    <a:pt x="6222365" y="42291"/>
                  </a:cubicBezTo>
                  <a:cubicBezTo>
                    <a:pt x="6222365" y="18923"/>
                    <a:pt x="6241288" y="0"/>
                    <a:pt x="6264656" y="0"/>
                  </a:cubicBezTo>
                  <a:lnTo>
                    <a:pt x="6349365" y="0"/>
                  </a:lnTo>
                  <a:cubicBezTo>
                    <a:pt x="6372733" y="0"/>
                    <a:pt x="6391656" y="18923"/>
                    <a:pt x="6391656" y="42291"/>
                  </a:cubicBezTo>
                  <a:cubicBezTo>
                    <a:pt x="6391656" y="65659"/>
                    <a:pt x="6372733" y="84582"/>
                    <a:pt x="6349365" y="84582"/>
                  </a:cubicBezTo>
                  <a:close/>
                  <a:moveTo>
                    <a:pt x="6180074" y="84582"/>
                  </a:moveTo>
                  <a:lnTo>
                    <a:pt x="6095365" y="84582"/>
                  </a:lnTo>
                  <a:cubicBezTo>
                    <a:pt x="6071997" y="84582"/>
                    <a:pt x="6053074" y="65659"/>
                    <a:pt x="6053074" y="42291"/>
                  </a:cubicBezTo>
                  <a:cubicBezTo>
                    <a:pt x="6053074" y="18923"/>
                    <a:pt x="6071870" y="0"/>
                    <a:pt x="6095238" y="0"/>
                  </a:cubicBezTo>
                  <a:lnTo>
                    <a:pt x="6179947" y="0"/>
                  </a:lnTo>
                  <a:cubicBezTo>
                    <a:pt x="6203315" y="0"/>
                    <a:pt x="6222238" y="18923"/>
                    <a:pt x="6222238" y="42291"/>
                  </a:cubicBezTo>
                  <a:cubicBezTo>
                    <a:pt x="6222238" y="65659"/>
                    <a:pt x="6203315" y="84582"/>
                    <a:pt x="6179947" y="84582"/>
                  </a:cubicBezTo>
                  <a:close/>
                  <a:moveTo>
                    <a:pt x="6010656" y="84582"/>
                  </a:moveTo>
                  <a:lnTo>
                    <a:pt x="5925947" y="84582"/>
                  </a:lnTo>
                  <a:cubicBezTo>
                    <a:pt x="5902579" y="84582"/>
                    <a:pt x="5883656" y="65659"/>
                    <a:pt x="5883656" y="42291"/>
                  </a:cubicBezTo>
                  <a:cubicBezTo>
                    <a:pt x="5883656" y="18923"/>
                    <a:pt x="5902579" y="0"/>
                    <a:pt x="5925947" y="0"/>
                  </a:cubicBezTo>
                  <a:lnTo>
                    <a:pt x="6010656" y="0"/>
                  </a:lnTo>
                  <a:cubicBezTo>
                    <a:pt x="6034024" y="0"/>
                    <a:pt x="6052947" y="18923"/>
                    <a:pt x="6052947" y="42291"/>
                  </a:cubicBezTo>
                  <a:cubicBezTo>
                    <a:pt x="6052947" y="65659"/>
                    <a:pt x="6034024" y="84582"/>
                    <a:pt x="6010656" y="84582"/>
                  </a:cubicBezTo>
                  <a:close/>
                  <a:moveTo>
                    <a:pt x="5841365" y="84582"/>
                  </a:moveTo>
                  <a:lnTo>
                    <a:pt x="5756656" y="84582"/>
                  </a:lnTo>
                  <a:cubicBezTo>
                    <a:pt x="5733288" y="84582"/>
                    <a:pt x="5714365" y="65659"/>
                    <a:pt x="5714365" y="42291"/>
                  </a:cubicBezTo>
                  <a:cubicBezTo>
                    <a:pt x="5714365" y="18923"/>
                    <a:pt x="5733288" y="0"/>
                    <a:pt x="5756656" y="0"/>
                  </a:cubicBezTo>
                  <a:lnTo>
                    <a:pt x="5841365" y="0"/>
                  </a:lnTo>
                  <a:cubicBezTo>
                    <a:pt x="5864733" y="0"/>
                    <a:pt x="5883656" y="18923"/>
                    <a:pt x="5883656" y="42291"/>
                  </a:cubicBezTo>
                  <a:cubicBezTo>
                    <a:pt x="5883656" y="65659"/>
                    <a:pt x="5864733" y="84582"/>
                    <a:pt x="5841365" y="84582"/>
                  </a:cubicBezTo>
                  <a:close/>
                  <a:moveTo>
                    <a:pt x="5672074" y="84582"/>
                  </a:moveTo>
                  <a:lnTo>
                    <a:pt x="5587365" y="84582"/>
                  </a:lnTo>
                  <a:cubicBezTo>
                    <a:pt x="5563997" y="84582"/>
                    <a:pt x="5545074" y="65659"/>
                    <a:pt x="5545074" y="42291"/>
                  </a:cubicBezTo>
                  <a:cubicBezTo>
                    <a:pt x="5545074" y="18923"/>
                    <a:pt x="5563870" y="0"/>
                    <a:pt x="5587238" y="0"/>
                  </a:cubicBezTo>
                  <a:lnTo>
                    <a:pt x="5671947" y="0"/>
                  </a:lnTo>
                  <a:cubicBezTo>
                    <a:pt x="5695315" y="0"/>
                    <a:pt x="5714238" y="18923"/>
                    <a:pt x="5714238" y="42291"/>
                  </a:cubicBezTo>
                  <a:cubicBezTo>
                    <a:pt x="5714238" y="65659"/>
                    <a:pt x="5695315" y="84582"/>
                    <a:pt x="5671947" y="84582"/>
                  </a:cubicBezTo>
                  <a:close/>
                  <a:moveTo>
                    <a:pt x="5502656" y="84582"/>
                  </a:moveTo>
                  <a:lnTo>
                    <a:pt x="5417947" y="84582"/>
                  </a:lnTo>
                  <a:cubicBezTo>
                    <a:pt x="5394579" y="84582"/>
                    <a:pt x="5375656" y="65659"/>
                    <a:pt x="5375656" y="42291"/>
                  </a:cubicBezTo>
                  <a:cubicBezTo>
                    <a:pt x="5375656" y="18923"/>
                    <a:pt x="5394579" y="0"/>
                    <a:pt x="5417947" y="0"/>
                  </a:cubicBezTo>
                  <a:lnTo>
                    <a:pt x="5502656" y="0"/>
                  </a:lnTo>
                  <a:cubicBezTo>
                    <a:pt x="5526024" y="0"/>
                    <a:pt x="5544947" y="18923"/>
                    <a:pt x="5544947" y="42291"/>
                  </a:cubicBezTo>
                  <a:cubicBezTo>
                    <a:pt x="5544947" y="65659"/>
                    <a:pt x="5526024" y="84582"/>
                    <a:pt x="5502656" y="84582"/>
                  </a:cubicBezTo>
                  <a:close/>
                  <a:moveTo>
                    <a:pt x="5333365" y="84582"/>
                  </a:moveTo>
                  <a:lnTo>
                    <a:pt x="5248656" y="84582"/>
                  </a:lnTo>
                  <a:cubicBezTo>
                    <a:pt x="5225288" y="84582"/>
                    <a:pt x="5206365" y="65659"/>
                    <a:pt x="5206365" y="42291"/>
                  </a:cubicBezTo>
                  <a:cubicBezTo>
                    <a:pt x="5206365" y="18923"/>
                    <a:pt x="5225288" y="0"/>
                    <a:pt x="5248656" y="0"/>
                  </a:cubicBezTo>
                  <a:lnTo>
                    <a:pt x="5333365" y="0"/>
                  </a:lnTo>
                  <a:cubicBezTo>
                    <a:pt x="5356733" y="0"/>
                    <a:pt x="5375656" y="18923"/>
                    <a:pt x="5375656" y="42291"/>
                  </a:cubicBezTo>
                  <a:cubicBezTo>
                    <a:pt x="5375656" y="65659"/>
                    <a:pt x="5356733" y="84582"/>
                    <a:pt x="5333365" y="84582"/>
                  </a:cubicBezTo>
                  <a:close/>
                  <a:moveTo>
                    <a:pt x="5164074" y="84582"/>
                  </a:moveTo>
                  <a:lnTo>
                    <a:pt x="5079365" y="84582"/>
                  </a:lnTo>
                  <a:cubicBezTo>
                    <a:pt x="5055997" y="84582"/>
                    <a:pt x="5037074" y="65659"/>
                    <a:pt x="5037074" y="42291"/>
                  </a:cubicBezTo>
                  <a:cubicBezTo>
                    <a:pt x="5037074" y="18923"/>
                    <a:pt x="5055870" y="0"/>
                    <a:pt x="5079238" y="0"/>
                  </a:cubicBezTo>
                  <a:lnTo>
                    <a:pt x="5163947" y="0"/>
                  </a:lnTo>
                  <a:cubicBezTo>
                    <a:pt x="5187315" y="0"/>
                    <a:pt x="5206238" y="18923"/>
                    <a:pt x="5206238" y="42291"/>
                  </a:cubicBezTo>
                  <a:cubicBezTo>
                    <a:pt x="5206238" y="65659"/>
                    <a:pt x="5187315" y="84582"/>
                    <a:pt x="5163947" y="84582"/>
                  </a:cubicBezTo>
                  <a:close/>
                  <a:moveTo>
                    <a:pt x="4994656" y="84582"/>
                  </a:moveTo>
                  <a:lnTo>
                    <a:pt x="4909947" y="84582"/>
                  </a:lnTo>
                  <a:cubicBezTo>
                    <a:pt x="4886579" y="84582"/>
                    <a:pt x="4867656" y="65659"/>
                    <a:pt x="4867656" y="42291"/>
                  </a:cubicBezTo>
                  <a:cubicBezTo>
                    <a:pt x="4867656" y="18923"/>
                    <a:pt x="4886579" y="0"/>
                    <a:pt x="4909947" y="0"/>
                  </a:cubicBezTo>
                  <a:lnTo>
                    <a:pt x="4994656" y="0"/>
                  </a:lnTo>
                  <a:cubicBezTo>
                    <a:pt x="5018024" y="0"/>
                    <a:pt x="5036947" y="18923"/>
                    <a:pt x="5036947" y="42291"/>
                  </a:cubicBezTo>
                  <a:cubicBezTo>
                    <a:pt x="5036947" y="65659"/>
                    <a:pt x="5018024" y="84582"/>
                    <a:pt x="4994656" y="84582"/>
                  </a:cubicBezTo>
                  <a:close/>
                  <a:moveTo>
                    <a:pt x="4825365" y="84582"/>
                  </a:moveTo>
                  <a:lnTo>
                    <a:pt x="4740656" y="84582"/>
                  </a:lnTo>
                  <a:cubicBezTo>
                    <a:pt x="4717288" y="84582"/>
                    <a:pt x="4698365" y="65659"/>
                    <a:pt x="4698365" y="42291"/>
                  </a:cubicBezTo>
                  <a:cubicBezTo>
                    <a:pt x="4698365" y="18923"/>
                    <a:pt x="4717288" y="0"/>
                    <a:pt x="4740656" y="0"/>
                  </a:cubicBezTo>
                  <a:lnTo>
                    <a:pt x="4825365" y="0"/>
                  </a:lnTo>
                  <a:cubicBezTo>
                    <a:pt x="4848733" y="0"/>
                    <a:pt x="4867656" y="18923"/>
                    <a:pt x="4867656" y="42291"/>
                  </a:cubicBezTo>
                  <a:cubicBezTo>
                    <a:pt x="4867656" y="65659"/>
                    <a:pt x="4848733" y="84582"/>
                    <a:pt x="4825365" y="84582"/>
                  </a:cubicBezTo>
                  <a:close/>
                  <a:moveTo>
                    <a:pt x="4656074" y="84582"/>
                  </a:moveTo>
                  <a:lnTo>
                    <a:pt x="4571365" y="84582"/>
                  </a:lnTo>
                  <a:cubicBezTo>
                    <a:pt x="4547997" y="84582"/>
                    <a:pt x="4529074" y="65659"/>
                    <a:pt x="4529074" y="42291"/>
                  </a:cubicBezTo>
                  <a:cubicBezTo>
                    <a:pt x="4529074" y="18923"/>
                    <a:pt x="4547870" y="0"/>
                    <a:pt x="4571238" y="0"/>
                  </a:cubicBezTo>
                  <a:lnTo>
                    <a:pt x="4655947" y="0"/>
                  </a:lnTo>
                  <a:cubicBezTo>
                    <a:pt x="4679315" y="0"/>
                    <a:pt x="4698238" y="18923"/>
                    <a:pt x="4698238" y="42291"/>
                  </a:cubicBezTo>
                  <a:cubicBezTo>
                    <a:pt x="4698238" y="65659"/>
                    <a:pt x="4679315" y="84582"/>
                    <a:pt x="4655947" y="84582"/>
                  </a:cubicBezTo>
                  <a:close/>
                  <a:moveTo>
                    <a:pt x="4486656" y="84582"/>
                  </a:moveTo>
                  <a:lnTo>
                    <a:pt x="4401947" y="84582"/>
                  </a:lnTo>
                  <a:cubicBezTo>
                    <a:pt x="4378579" y="84582"/>
                    <a:pt x="4359656" y="65659"/>
                    <a:pt x="4359656" y="42291"/>
                  </a:cubicBezTo>
                  <a:cubicBezTo>
                    <a:pt x="4359656" y="18923"/>
                    <a:pt x="4378579" y="0"/>
                    <a:pt x="4401947" y="0"/>
                  </a:cubicBezTo>
                  <a:lnTo>
                    <a:pt x="4486656" y="0"/>
                  </a:lnTo>
                  <a:cubicBezTo>
                    <a:pt x="4510024" y="0"/>
                    <a:pt x="4528947" y="18923"/>
                    <a:pt x="4528947" y="42291"/>
                  </a:cubicBezTo>
                  <a:cubicBezTo>
                    <a:pt x="4528947" y="65659"/>
                    <a:pt x="4510024" y="84582"/>
                    <a:pt x="4486656" y="84582"/>
                  </a:cubicBezTo>
                  <a:close/>
                  <a:moveTo>
                    <a:pt x="4317365" y="84582"/>
                  </a:moveTo>
                  <a:lnTo>
                    <a:pt x="4232656" y="84582"/>
                  </a:lnTo>
                  <a:cubicBezTo>
                    <a:pt x="4209288" y="84582"/>
                    <a:pt x="4190365" y="65659"/>
                    <a:pt x="4190365" y="42291"/>
                  </a:cubicBezTo>
                  <a:cubicBezTo>
                    <a:pt x="4190365" y="18923"/>
                    <a:pt x="4209288" y="0"/>
                    <a:pt x="4232656" y="0"/>
                  </a:cubicBezTo>
                  <a:lnTo>
                    <a:pt x="4317365" y="0"/>
                  </a:lnTo>
                  <a:cubicBezTo>
                    <a:pt x="4340733" y="0"/>
                    <a:pt x="4359656" y="18923"/>
                    <a:pt x="4359656" y="42291"/>
                  </a:cubicBezTo>
                  <a:cubicBezTo>
                    <a:pt x="4359656" y="65659"/>
                    <a:pt x="4340733" y="84582"/>
                    <a:pt x="4317365" y="84582"/>
                  </a:cubicBezTo>
                  <a:close/>
                  <a:moveTo>
                    <a:pt x="4148074" y="84582"/>
                  </a:moveTo>
                  <a:lnTo>
                    <a:pt x="4063365" y="84582"/>
                  </a:lnTo>
                  <a:cubicBezTo>
                    <a:pt x="4039997" y="84582"/>
                    <a:pt x="4021074" y="65659"/>
                    <a:pt x="4021074" y="42291"/>
                  </a:cubicBezTo>
                  <a:cubicBezTo>
                    <a:pt x="4021074" y="18923"/>
                    <a:pt x="4039870" y="0"/>
                    <a:pt x="4063238" y="0"/>
                  </a:cubicBezTo>
                  <a:lnTo>
                    <a:pt x="4147947" y="0"/>
                  </a:lnTo>
                  <a:cubicBezTo>
                    <a:pt x="4171315" y="0"/>
                    <a:pt x="4190238" y="18923"/>
                    <a:pt x="4190238" y="42291"/>
                  </a:cubicBezTo>
                  <a:cubicBezTo>
                    <a:pt x="4190238" y="65659"/>
                    <a:pt x="4171315" y="84582"/>
                    <a:pt x="4147947" y="84582"/>
                  </a:cubicBezTo>
                  <a:close/>
                  <a:moveTo>
                    <a:pt x="3978656" y="84582"/>
                  </a:moveTo>
                  <a:lnTo>
                    <a:pt x="3893947" y="84582"/>
                  </a:lnTo>
                  <a:cubicBezTo>
                    <a:pt x="3870579" y="84582"/>
                    <a:pt x="3851656" y="65659"/>
                    <a:pt x="3851656" y="42291"/>
                  </a:cubicBezTo>
                  <a:cubicBezTo>
                    <a:pt x="3851656" y="18923"/>
                    <a:pt x="3870579" y="0"/>
                    <a:pt x="3893947" y="0"/>
                  </a:cubicBezTo>
                  <a:lnTo>
                    <a:pt x="3978656" y="0"/>
                  </a:lnTo>
                  <a:cubicBezTo>
                    <a:pt x="4002024" y="0"/>
                    <a:pt x="4020947" y="18923"/>
                    <a:pt x="4020947" y="42291"/>
                  </a:cubicBezTo>
                  <a:cubicBezTo>
                    <a:pt x="4020947" y="65659"/>
                    <a:pt x="4002024" y="84582"/>
                    <a:pt x="3978656" y="84582"/>
                  </a:cubicBezTo>
                  <a:close/>
                  <a:moveTo>
                    <a:pt x="3809365" y="84582"/>
                  </a:moveTo>
                  <a:lnTo>
                    <a:pt x="3724656" y="84582"/>
                  </a:lnTo>
                  <a:cubicBezTo>
                    <a:pt x="3701288" y="84582"/>
                    <a:pt x="3682365" y="65659"/>
                    <a:pt x="3682365" y="42291"/>
                  </a:cubicBezTo>
                  <a:cubicBezTo>
                    <a:pt x="3682365" y="18923"/>
                    <a:pt x="3701288" y="0"/>
                    <a:pt x="3724656" y="0"/>
                  </a:cubicBezTo>
                  <a:lnTo>
                    <a:pt x="3809365" y="0"/>
                  </a:lnTo>
                  <a:cubicBezTo>
                    <a:pt x="3832733" y="0"/>
                    <a:pt x="3851656" y="18923"/>
                    <a:pt x="3851656" y="42291"/>
                  </a:cubicBezTo>
                  <a:cubicBezTo>
                    <a:pt x="3851656" y="65659"/>
                    <a:pt x="3832733" y="84582"/>
                    <a:pt x="3809365" y="84582"/>
                  </a:cubicBezTo>
                  <a:close/>
                  <a:moveTo>
                    <a:pt x="3640074" y="84582"/>
                  </a:moveTo>
                  <a:lnTo>
                    <a:pt x="3555365" y="84582"/>
                  </a:lnTo>
                  <a:cubicBezTo>
                    <a:pt x="3531997" y="84582"/>
                    <a:pt x="3513074" y="65659"/>
                    <a:pt x="3513074" y="42291"/>
                  </a:cubicBezTo>
                  <a:cubicBezTo>
                    <a:pt x="3513074" y="18923"/>
                    <a:pt x="3531870" y="0"/>
                    <a:pt x="3555238" y="0"/>
                  </a:cubicBezTo>
                  <a:lnTo>
                    <a:pt x="3639947" y="0"/>
                  </a:lnTo>
                  <a:cubicBezTo>
                    <a:pt x="3663315" y="0"/>
                    <a:pt x="3682238" y="18923"/>
                    <a:pt x="3682238" y="42291"/>
                  </a:cubicBezTo>
                  <a:cubicBezTo>
                    <a:pt x="3682238" y="65659"/>
                    <a:pt x="3663315" y="84582"/>
                    <a:pt x="3639947" y="84582"/>
                  </a:cubicBezTo>
                  <a:close/>
                  <a:moveTo>
                    <a:pt x="3470656" y="84582"/>
                  </a:moveTo>
                  <a:lnTo>
                    <a:pt x="3385947" y="84582"/>
                  </a:lnTo>
                  <a:cubicBezTo>
                    <a:pt x="3362579" y="84582"/>
                    <a:pt x="3343656" y="65659"/>
                    <a:pt x="3343656" y="42291"/>
                  </a:cubicBezTo>
                  <a:cubicBezTo>
                    <a:pt x="3343656" y="18923"/>
                    <a:pt x="3362579" y="0"/>
                    <a:pt x="3385947" y="0"/>
                  </a:cubicBezTo>
                  <a:lnTo>
                    <a:pt x="3470656" y="0"/>
                  </a:lnTo>
                  <a:cubicBezTo>
                    <a:pt x="3494024" y="0"/>
                    <a:pt x="3512947" y="18923"/>
                    <a:pt x="3512947" y="42291"/>
                  </a:cubicBezTo>
                  <a:cubicBezTo>
                    <a:pt x="3512947" y="65659"/>
                    <a:pt x="3494024" y="84582"/>
                    <a:pt x="3470656" y="84582"/>
                  </a:cubicBezTo>
                  <a:close/>
                  <a:moveTo>
                    <a:pt x="3301365" y="84582"/>
                  </a:moveTo>
                  <a:lnTo>
                    <a:pt x="3216656" y="84582"/>
                  </a:lnTo>
                  <a:cubicBezTo>
                    <a:pt x="3193288" y="84582"/>
                    <a:pt x="3174365" y="65659"/>
                    <a:pt x="3174365" y="42291"/>
                  </a:cubicBezTo>
                  <a:cubicBezTo>
                    <a:pt x="3174365" y="18923"/>
                    <a:pt x="3193288" y="0"/>
                    <a:pt x="3216656" y="0"/>
                  </a:cubicBezTo>
                  <a:lnTo>
                    <a:pt x="3301365" y="0"/>
                  </a:lnTo>
                  <a:cubicBezTo>
                    <a:pt x="3324733" y="0"/>
                    <a:pt x="3343656" y="18923"/>
                    <a:pt x="3343656" y="42291"/>
                  </a:cubicBezTo>
                  <a:cubicBezTo>
                    <a:pt x="3343656" y="65659"/>
                    <a:pt x="3324733" y="84582"/>
                    <a:pt x="3301365" y="84582"/>
                  </a:cubicBezTo>
                  <a:close/>
                  <a:moveTo>
                    <a:pt x="3132074" y="84582"/>
                  </a:moveTo>
                  <a:lnTo>
                    <a:pt x="3047365" y="84582"/>
                  </a:lnTo>
                  <a:cubicBezTo>
                    <a:pt x="3023997" y="84582"/>
                    <a:pt x="3005074" y="65659"/>
                    <a:pt x="3005074" y="42291"/>
                  </a:cubicBezTo>
                  <a:cubicBezTo>
                    <a:pt x="3005074" y="18923"/>
                    <a:pt x="3023870" y="0"/>
                    <a:pt x="3047238" y="0"/>
                  </a:cubicBezTo>
                  <a:lnTo>
                    <a:pt x="3131947" y="0"/>
                  </a:lnTo>
                  <a:cubicBezTo>
                    <a:pt x="3155315" y="0"/>
                    <a:pt x="3174238" y="18923"/>
                    <a:pt x="3174238" y="42291"/>
                  </a:cubicBezTo>
                  <a:cubicBezTo>
                    <a:pt x="3174238" y="65659"/>
                    <a:pt x="3155315" y="84582"/>
                    <a:pt x="3131947" y="84582"/>
                  </a:cubicBezTo>
                  <a:close/>
                  <a:moveTo>
                    <a:pt x="2962656" y="84582"/>
                  </a:moveTo>
                  <a:lnTo>
                    <a:pt x="2877947" y="84582"/>
                  </a:lnTo>
                  <a:cubicBezTo>
                    <a:pt x="2854579" y="84582"/>
                    <a:pt x="2835656" y="65659"/>
                    <a:pt x="2835656" y="42291"/>
                  </a:cubicBezTo>
                  <a:cubicBezTo>
                    <a:pt x="2835656" y="18923"/>
                    <a:pt x="2854579" y="0"/>
                    <a:pt x="2877947" y="0"/>
                  </a:cubicBezTo>
                  <a:lnTo>
                    <a:pt x="2962656" y="0"/>
                  </a:lnTo>
                  <a:cubicBezTo>
                    <a:pt x="2986024" y="0"/>
                    <a:pt x="3004947" y="18923"/>
                    <a:pt x="3004947" y="42291"/>
                  </a:cubicBezTo>
                  <a:cubicBezTo>
                    <a:pt x="3004947" y="65659"/>
                    <a:pt x="2986024" y="84582"/>
                    <a:pt x="2962656" y="84582"/>
                  </a:cubicBezTo>
                  <a:close/>
                  <a:moveTo>
                    <a:pt x="2793365" y="84582"/>
                  </a:moveTo>
                  <a:lnTo>
                    <a:pt x="2708656" y="84582"/>
                  </a:lnTo>
                  <a:cubicBezTo>
                    <a:pt x="2685288" y="84582"/>
                    <a:pt x="2666365" y="65659"/>
                    <a:pt x="2666365" y="42291"/>
                  </a:cubicBezTo>
                  <a:cubicBezTo>
                    <a:pt x="2666365" y="18923"/>
                    <a:pt x="2685288" y="0"/>
                    <a:pt x="2708656" y="0"/>
                  </a:cubicBezTo>
                  <a:lnTo>
                    <a:pt x="2793365" y="0"/>
                  </a:lnTo>
                  <a:cubicBezTo>
                    <a:pt x="2816733" y="0"/>
                    <a:pt x="2835656" y="18923"/>
                    <a:pt x="2835656" y="42291"/>
                  </a:cubicBezTo>
                  <a:cubicBezTo>
                    <a:pt x="2835656" y="65659"/>
                    <a:pt x="2816733" y="84582"/>
                    <a:pt x="2793365" y="84582"/>
                  </a:cubicBezTo>
                  <a:close/>
                  <a:moveTo>
                    <a:pt x="2624074" y="84582"/>
                  </a:moveTo>
                  <a:lnTo>
                    <a:pt x="2539365" y="84582"/>
                  </a:lnTo>
                  <a:cubicBezTo>
                    <a:pt x="2515997" y="84582"/>
                    <a:pt x="2497074" y="65659"/>
                    <a:pt x="2497074" y="42291"/>
                  </a:cubicBezTo>
                  <a:cubicBezTo>
                    <a:pt x="2497074" y="18923"/>
                    <a:pt x="2515870" y="0"/>
                    <a:pt x="2539238" y="0"/>
                  </a:cubicBezTo>
                  <a:lnTo>
                    <a:pt x="2623947" y="0"/>
                  </a:lnTo>
                  <a:cubicBezTo>
                    <a:pt x="2647315" y="0"/>
                    <a:pt x="2666238" y="18923"/>
                    <a:pt x="2666238" y="42291"/>
                  </a:cubicBezTo>
                  <a:cubicBezTo>
                    <a:pt x="2666238" y="65659"/>
                    <a:pt x="2647315" y="84582"/>
                    <a:pt x="2623947" y="84582"/>
                  </a:cubicBezTo>
                  <a:close/>
                  <a:moveTo>
                    <a:pt x="2454656" y="84582"/>
                  </a:moveTo>
                  <a:lnTo>
                    <a:pt x="2369947" y="84582"/>
                  </a:lnTo>
                  <a:cubicBezTo>
                    <a:pt x="2346579" y="84582"/>
                    <a:pt x="2327656" y="65659"/>
                    <a:pt x="2327656" y="42291"/>
                  </a:cubicBezTo>
                  <a:cubicBezTo>
                    <a:pt x="2327656" y="18923"/>
                    <a:pt x="2346579" y="0"/>
                    <a:pt x="2369947" y="0"/>
                  </a:cubicBezTo>
                  <a:lnTo>
                    <a:pt x="2454656" y="0"/>
                  </a:lnTo>
                  <a:cubicBezTo>
                    <a:pt x="2478024" y="0"/>
                    <a:pt x="2496947" y="18923"/>
                    <a:pt x="2496947" y="42291"/>
                  </a:cubicBezTo>
                  <a:cubicBezTo>
                    <a:pt x="2496947" y="65659"/>
                    <a:pt x="2478024" y="84582"/>
                    <a:pt x="2454656" y="84582"/>
                  </a:cubicBezTo>
                  <a:close/>
                  <a:moveTo>
                    <a:pt x="2285365" y="84582"/>
                  </a:moveTo>
                  <a:lnTo>
                    <a:pt x="2200656" y="84582"/>
                  </a:lnTo>
                  <a:cubicBezTo>
                    <a:pt x="2177288" y="84582"/>
                    <a:pt x="2158365" y="65659"/>
                    <a:pt x="2158365" y="42291"/>
                  </a:cubicBezTo>
                  <a:cubicBezTo>
                    <a:pt x="2158365" y="18923"/>
                    <a:pt x="2177288" y="0"/>
                    <a:pt x="2200656" y="0"/>
                  </a:cubicBezTo>
                  <a:lnTo>
                    <a:pt x="2285365" y="0"/>
                  </a:lnTo>
                  <a:cubicBezTo>
                    <a:pt x="2308733" y="0"/>
                    <a:pt x="2327656" y="18923"/>
                    <a:pt x="2327656" y="42291"/>
                  </a:cubicBezTo>
                  <a:cubicBezTo>
                    <a:pt x="2327656" y="65659"/>
                    <a:pt x="2308733" y="84582"/>
                    <a:pt x="2285365" y="84582"/>
                  </a:cubicBezTo>
                  <a:close/>
                  <a:moveTo>
                    <a:pt x="2116074" y="84582"/>
                  </a:moveTo>
                  <a:lnTo>
                    <a:pt x="2031365" y="84582"/>
                  </a:lnTo>
                  <a:cubicBezTo>
                    <a:pt x="2007997" y="84582"/>
                    <a:pt x="1989074" y="65659"/>
                    <a:pt x="1989074" y="42291"/>
                  </a:cubicBezTo>
                  <a:cubicBezTo>
                    <a:pt x="1989074" y="18923"/>
                    <a:pt x="2007870" y="0"/>
                    <a:pt x="2031238" y="0"/>
                  </a:cubicBezTo>
                  <a:lnTo>
                    <a:pt x="2115947" y="0"/>
                  </a:lnTo>
                  <a:cubicBezTo>
                    <a:pt x="2139315" y="0"/>
                    <a:pt x="2158238" y="18923"/>
                    <a:pt x="2158238" y="42291"/>
                  </a:cubicBezTo>
                  <a:cubicBezTo>
                    <a:pt x="2158238" y="65659"/>
                    <a:pt x="2139315" y="84582"/>
                    <a:pt x="2115947" y="84582"/>
                  </a:cubicBezTo>
                  <a:close/>
                  <a:moveTo>
                    <a:pt x="1946656" y="84582"/>
                  </a:moveTo>
                  <a:lnTo>
                    <a:pt x="1861947" y="84582"/>
                  </a:lnTo>
                  <a:cubicBezTo>
                    <a:pt x="1838579" y="84582"/>
                    <a:pt x="1819656" y="65659"/>
                    <a:pt x="1819656" y="42291"/>
                  </a:cubicBezTo>
                  <a:cubicBezTo>
                    <a:pt x="1819656" y="18923"/>
                    <a:pt x="1838579" y="0"/>
                    <a:pt x="1861947" y="0"/>
                  </a:cubicBezTo>
                  <a:lnTo>
                    <a:pt x="1946656" y="0"/>
                  </a:lnTo>
                  <a:cubicBezTo>
                    <a:pt x="1970024" y="0"/>
                    <a:pt x="1988947" y="18923"/>
                    <a:pt x="1988947" y="42291"/>
                  </a:cubicBezTo>
                  <a:cubicBezTo>
                    <a:pt x="1988947" y="65659"/>
                    <a:pt x="1970024" y="84582"/>
                    <a:pt x="1946656" y="84582"/>
                  </a:cubicBezTo>
                  <a:close/>
                  <a:moveTo>
                    <a:pt x="1777365" y="84582"/>
                  </a:moveTo>
                  <a:lnTo>
                    <a:pt x="1692656" y="84582"/>
                  </a:lnTo>
                  <a:cubicBezTo>
                    <a:pt x="1669288" y="84582"/>
                    <a:pt x="1650365" y="65659"/>
                    <a:pt x="1650365" y="42291"/>
                  </a:cubicBezTo>
                  <a:cubicBezTo>
                    <a:pt x="1650365" y="18923"/>
                    <a:pt x="1669288" y="0"/>
                    <a:pt x="1692656" y="0"/>
                  </a:cubicBezTo>
                  <a:lnTo>
                    <a:pt x="1777365" y="0"/>
                  </a:lnTo>
                  <a:cubicBezTo>
                    <a:pt x="1800733" y="0"/>
                    <a:pt x="1819656" y="18923"/>
                    <a:pt x="1819656" y="42291"/>
                  </a:cubicBezTo>
                  <a:cubicBezTo>
                    <a:pt x="1819656" y="65659"/>
                    <a:pt x="1800733" y="84582"/>
                    <a:pt x="1777365" y="84582"/>
                  </a:cubicBezTo>
                  <a:close/>
                  <a:moveTo>
                    <a:pt x="1608074" y="84582"/>
                  </a:moveTo>
                  <a:lnTo>
                    <a:pt x="1523365" y="84582"/>
                  </a:lnTo>
                  <a:cubicBezTo>
                    <a:pt x="1499997" y="84582"/>
                    <a:pt x="1481074" y="65659"/>
                    <a:pt x="1481074" y="42291"/>
                  </a:cubicBezTo>
                  <a:cubicBezTo>
                    <a:pt x="1481074" y="18923"/>
                    <a:pt x="1499870" y="0"/>
                    <a:pt x="1523238" y="0"/>
                  </a:cubicBezTo>
                  <a:lnTo>
                    <a:pt x="1607947" y="0"/>
                  </a:lnTo>
                  <a:cubicBezTo>
                    <a:pt x="1631315" y="0"/>
                    <a:pt x="1650238" y="18923"/>
                    <a:pt x="1650238" y="42291"/>
                  </a:cubicBezTo>
                  <a:cubicBezTo>
                    <a:pt x="1650238" y="65659"/>
                    <a:pt x="1631315" y="84582"/>
                    <a:pt x="1607947" y="84582"/>
                  </a:cubicBezTo>
                  <a:close/>
                  <a:moveTo>
                    <a:pt x="1438656" y="84582"/>
                  </a:moveTo>
                  <a:lnTo>
                    <a:pt x="1353947" y="84582"/>
                  </a:lnTo>
                  <a:cubicBezTo>
                    <a:pt x="1330579" y="84582"/>
                    <a:pt x="1311656" y="65659"/>
                    <a:pt x="1311656" y="42291"/>
                  </a:cubicBezTo>
                  <a:cubicBezTo>
                    <a:pt x="1311656" y="18923"/>
                    <a:pt x="1330579" y="0"/>
                    <a:pt x="1353947" y="0"/>
                  </a:cubicBezTo>
                  <a:lnTo>
                    <a:pt x="1438656" y="0"/>
                  </a:lnTo>
                  <a:cubicBezTo>
                    <a:pt x="1462024" y="0"/>
                    <a:pt x="1480947" y="18923"/>
                    <a:pt x="1480947" y="42291"/>
                  </a:cubicBezTo>
                  <a:cubicBezTo>
                    <a:pt x="1480947" y="65659"/>
                    <a:pt x="1462024" y="84582"/>
                    <a:pt x="1438656" y="84582"/>
                  </a:cubicBezTo>
                  <a:close/>
                  <a:moveTo>
                    <a:pt x="1269365" y="84582"/>
                  </a:moveTo>
                  <a:lnTo>
                    <a:pt x="1184656" y="84582"/>
                  </a:lnTo>
                  <a:cubicBezTo>
                    <a:pt x="1161288" y="84582"/>
                    <a:pt x="1142365" y="65659"/>
                    <a:pt x="1142365" y="42291"/>
                  </a:cubicBezTo>
                  <a:cubicBezTo>
                    <a:pt x="1142365" y="18923"/>
                    <a:pt x="1161288" y="0"/>
                    <a:pt x="1184656" y="0"/>
                  </a:cubicBezTo>
                  <a:lnTo>
                    <a:pt x="1269365" y="0"/>
                  </a:lnTo>
                  <a:cubicBezTo>
                    <a:pt x="1292733" y="0"/>
                    <a:pt x="1311656" y="18923"/>
                    <a:pt x="1311656" y="42291"/>
                  </a:cubicBezTo>
                  <a:cubicBezTo>
                    <a:pt x="1311656" y="65659"/>
                    <a:pt x="1292733" y="84582"/>
                    <a:pt x="1269365" y="84582"/>
                  </a:cubicBezTo>
                  <a:close/>
                  <a:moveTo>
                    <a:pt x="1100074" y="84582"/>
                  </a:moveTo>
                  <a:lnTo>
                    <a:pt x="1015238" y="84582"/>
                  </a:lnTo>
                  <a:cubicBezTo>
                    <a:pt x="991870" y="84582"/>
                    <a:pt x="972947" y="65659"/>
                    <a:pt x="972947" y="42291"/>
                  </a:cubicBezTo>
                  <a:cubicBezTo>
                    <a:pt x="972947" y="18923"/>
                    <a:pt x="991870" y="0"/>
                    <a:pt x="1015238" y="0"/>
                  </a:cubicBezTo>
                  <a:lnTo>
                    <a:pt x="1099947" y="0"/>
                  </a:lnTo>
                  <a:cubicBezTo>
                    <a:pt x="1123315" y="0"/>
                    <a:pt x="1142238" y="18923"/>
                    <a:pt x="1142238" y="42291"/>
                  </a:cubicBezTo>
                  <a:cubicBezTo>
                    <a:pt x="1142238" y="65659"/>
                    <a:pt x="1123315" y="84582"/>
                    <a:pt x="1099947" y="84582"/>
                  </a:cubicBezTo>
                  <a:close/>
                  <a:moveTo>
                    <a:pt x="930656" y="84582"/>
                  </a:moveTo>
                  <a:lnTo>
                    <a:pt x="845947" y="84582"/>
                  </a:lnTo>
                  <a:cubicBezTo>
                    <a:pt x="822579" y="84582"/>
                    <a:pt x="803656" y="65659"/>
                    <a:pt x="803656" y="42291"/>
                  </a:cubicBezTo>
                  <a:cubicBezTo>
                    <a:pt x="803656" y="18923"/>
                    <a:pt x="822579" y="0"/>
                    <a:pt x="845947" y="0"/>
                  </a:cubicBezTo>
                  <a:lnTo>
                    <a:pt x="930656" y="0"/>
                  </a:lnTo>
                  <a:cubicBezTo>
                    <a:pt x="954024" y="0"/>
                    <a:pt x="972947" y="18923"/>
                    <a:pt x="972947" y="42291"/>
                  </a:cubicBezTo>
                  <a:cubicBezTo>
                    <a:pt x="972947" y="65659"/>
                    <a:pt x="954024" y="84582"/>
                    <a:pt x="930656" y="84582"/>
                  </a:cubicBezTo>
                  <a:close/>
                  <a:moveTo>
                    <a:pt x="761365" y="84582"/>
                  </a:moveTo>
                  <a:lnTo>
                    <a:pt x="676656" y="84582"/>
                  </a:lnTo>
                  <a:cubicBezTo>
                    <a:pt x="653288" y="84582"/>
                    <a:pt x="634365" y="65659"/>
                    <a:pt x="634365" y="42291"/>
                  </a:cubicBezTo>
                  <a:cubicBezTo>
                    <a:pt x="634365" y="18923"/>
                    <a:pt x="653288" y="0"/>
                    <a:pt x="676656" y="0"/>
                  </a:cubicBezTo>
                  <a:lnTo>
                    <a:pt x="761365" y="0"/>
                  </a:lnTo>
                  <a:cubicBezTo>
                    <a:pt x="784733" y="0"/>
                    <a:pt x="803656" y="18923"/>
                    <a:pt x="803656" y="42291"/>
                  </a:cubicBezTo>
                  <a:cubicBezTo>
                    <a:pt x="803656" y="65659"/>
                    <a:pt x="784733" y="84582"/>
                    <a:pt x="761365" y="84582"/>
                  </a:cubicBezTo>
                  <a:close/>
                  <a:moveTo>
                    <a:pt x="592074" y="84582"/>
                  </a:moveTo>
                  <a:lnTo>
                    <a:pt x="507238" y="84582"/>
                  </a:lnTo>
                  <a:cubicBezTo>
                    <a:pt x="483870" y="84582"/>
                    <a:pt x="464947" y="65659"/>
                    <a:pt x="464947" y="42291"/>
                  </a:cubicBezTo>
                  <a:cubicBezTo>
                    <a:pt x="464947" y="18923"/>
                    <a:pt x="483870" y="0"/>
                    <a:pt x="507238" y="0"/>
                  </a:cubicBezTo>
                  <a:lnTo>
                    <a:pt x="591947" y="0"/>
                  </a:lnTo>
                  <a:cubicBezTo>
                    <a:pt x="615315" y="0"/>
                    <a:pt x="634238" y="18923"/>
                    <a:pt x="634238" y="42291"/>
                  </a:cubicBezTo>
                  <a:cubicBezTo>
                    <a:pt x="634238" y="65659"/>
                    <a:pt x="615315" y="84582"/>
                    <a:pt x="591947" y="84582"/>
                  </a:cubicBezTo>
                  <a:close/>
                  <a:moveTo>
                    <a:pt x="422656" y="84582"/>
                  </a:moveTo>
                  <a:lnTo>
                    <a:pt x="337947" y="84582"/>
                  </a:lnTo>
                  <a:cubicBezTo>
                    <a:pt x="314579" y="84582"/>
                    <a:pt x="295656" y="65659"/>
                    <a:pt x="295656" y="42291"/>
                  </a:cubicBezTo>
                  <a:cubicBezTo>
                    <a:pt x="295656" y="18923"/>
                    <a:pt x="314579" y="0"/>
                    <a:pt x="337947" y="0"/>
                  </a:cubicBezTo>
                  <a:lnTo>
                    <a:pt x="422656" y="0"/>
                  </a:lnTo>
                  <a:cubicBezTo>
                    <a:pt x="446024" y="0"/>
                    <a:pt x="464947" y="18923"/>
                    <a:pt x="464947" y="42291"/>
                  </a:cubicBezTo>
                  <a:cubicBezTo>
                    <a:pt x="464947" y="65659"/>
                    <a:pt x="446024" y="84582"/>
                    <a:pt x="422656" y="84582"/>
                  </a:cubicBezTo>
                  <a:close/>
                  <a:moveTo>
                    <a:pt x="253365" y="84582"/>
                  </a:moveTo>
                  <a:lnTo>
                    <a:pt x="168656" y="84582"/>
                  </a:lnTo>
                  <a:cubicBezTo>
                    <a:pt x="145288" y="84582"/>
                    <a:pt x="126365" y="65659"/>
                    <a:pt x="126365" y="42291"/>
                  </a:cubicBezTo>
                  <a:cubicBezTo>
                    <a:pt x="126365" y="18923"/>
                    <a:pt x="145288" y="0"/>
                    <a:pt x="168656" y="0"/>
                  </a:cubicBezTo>
                  <a:lnTo>
                    <a:pt x="253365" y="0"/>
                  </a:lnTo>
                  <a:cubicBezTo>
                    <a:pt x="276733" y="0"/>
                    <a:pt x="295656" y="18923"/>
                    <a:pt x="295656" y="42291"/>
                  </a:cubicBezTo>
                  <a:cubicBezTo>
                    <a:pt x="295656" y="65659"/>
                    <a:pt x="276733" y="84582"/>
                    <a:pt x="253365" y="84582"/>
                  </a:cubicBezTo>
                  <a:close/>
                  <a:moveTo>
                    <a:pt x="84074" y="84582"/>
                  </a:moveTo>
                  <a:lnTo>
                    <a:pt x="42291" y="84582"/>
                  </a:lnTo>
                  <a:cubicBezTo>
                    <a:pt x="18923" y="84709"/>
                    <a:pt x="0" y="65659"/>
                    <a:pt x="0" y="42291"/>
                  </a:cubicBezTo>
                  <a:cubicBezTo>
                    <a:pt x="0" y="18923"/>
                    <a:pt x="18923" y="0"/>
                    <a:pt x="42291" y="0"/>
                  </a:cubicBezTo>
                  <a:lnTo>
                    <a:pt x="83947" y="0"/>
                  </a:lnTo>
                  <a:cubicBezTo>
                    <a:pt x="107315" y="0"/>
                    <a:pt x="126238" y="18923"/>
                    <a:pt x="126238" y="42291"/>
                  </a:cubicBezTo>
                  <a:cubicBezTo>
                    <a:pt x="126238" y="65659"/>
                    <a:pt x="107315" y="84709"/>
                    <a:pt x="83947" y="84709"/>
                  </a:cubicBezTo>
                  <a:close/>
                  <a:moveTo>
                    <a:pt x="10243947" y="84709"/>
                  </a:moveTo>
                  <a:lnTo>
                    <a:pt x="10159238" y="84709"/>
                  </a:lnTo>
                  <a:cubicBezTo>
                    <a:pt x="10135870" y="84709"/>
                    <a:pt x="10116947" y="65786"/>
                    <a:pt x="10116947" y="42418"/>
                  </a:cubicBezTo>
                  <a:cubicBezTo>
                    <a:pt x="10116947" y="19050"/>
                    <a:pt x="10135870" y="0"/>
                    <a:pt x="10159238" y="0"/>
                  </a:cubicBezTo>
                  <a:lnTo>
                    <a:pt x="10243947" y="0"/>
                  </a:lnTo>
                  <a:cubicBezTo>
                    <a:pt x="10267315" y="0"/>
                    <a:pt x="10286238" y="18923"/>
                    <a:pt x="10286238" y="42291"/>
                  </a:cubicBezTo>
                  <a:cubicBezTo>
                    <a:pt x="10286238" y="65659"/>
                    <a:pt x="10267315" y="84582"/>
                    <a:pt x="10243947" y="84582"/>
                  </a:cubicBezTo>
                  <a:close/>
                </a:path>
              </a:pathLst>
            </a:custGeom>
            <a:solidFill>
              <a:srgbClr val="86C7ED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9151938" y="4436892"/>
            <a:ext cx="7698840" cy="47625"/>
            <a:chOff x="0" y="0"/>
            <a:chExt cx="10265120" cy="635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286238" cy="84709"/>
            </a:xfrm>
            <a:custGeom>
              <a:avLst/>
              <a:gdLst/>
              <a:ahLst/>
              <a:cxnLst/>
              <a:rect r="r" b="b" t="t" l="l"/>
              <a:pathLst>
                <a:path h="84709" w="10286238">
                  <a:moveTo>
                    <a:pt x="10074656" y="84709"/>
                  </a:moveTo>
                  <a:lnTo>
                    <a:pt x="9989948" y="84709"/>
                  </a:lnTo>
                  <a:cubicBezTo>
                    <a:pt x="9966579" y="84709"/>
                    <a:pt x="9947656" y="65786"/>
                    <a:pt x="9947656" y="42418"/>
                  </a:cubicBezTo>
                  <a:cubicBezTo>
                    <a:pt x="9947656" y="19050"/>
                    <a:pt x="9966579" y="0"/>
                    <a:pt x="9989947" y="0"/>
                  </a:cubicBezTo>
                  <a:lnTo>
                    <a:pt x="10074656" y="0"/>
                  </a:lnTo>
                  <a:cubicBezTo>
                    <a:pt x="10098024" y="0"/>
                    <a:pt x="10116947" y="18923"/>
                    <a:pt x="10116947" y="42291"/>
                  </a:cubicBezTo>
                  <a:cubicBezTo>
                    <a:pt x="10116947" y="65659"/>
                    <a:pt x="10098024" y="84582"/>
                    <a:pt x="10074656" y="84582"/>
                  </a:cubicBezTo>
                  <a:close/>
                  <a:moveTo>
                    <a:pt x="9905365" y="84582"/>
                  </a:moveTo>
                  <a:lnTo>
                    <a:pt x="9820656" y="84582"/>
                  </a:lnTo>
                  <a:cubicBezTo>
                    <a:pt x="9797288" y="84582"/>
                    <a:pt x="9778365" y="65659"/>
                    <a:pt x="9778365" y="42291"/>
                  </a:cubicBezTo>
                  <a:cubicBezTo>
                    <a:pt x="9778365" y="18923"/>
                    <a:pt x="9797288" y="0"/>
                    <a:pt x="9820656" y="0"/>
                  </a:cubicBezTo>
                  <a:lnTo>
                    <a:pt x="9905365" y="0"/>
                  </a:lnTo>
                  <a:cubicBezTo>
                    <a:pt x="9928733" y="0"/>
                    <a:pt x="9947656" y="18923"/>
                    <a:pt x="9947656" y="42291"/>
                  </a:cubicBezTo>
                  <a:cubicBezTo>
                    <a:pt x="9947656" y="65659"/>
                    <a:pt x="9928733" y="84582"/>
                    <a:pt x="9905365" y="84582"/>
                  </a:cubicBezTo>
                  <a:close/>
                  <a:moveTo>
                    <a:pt x="9736075" y="84582"/>
                  </a:moveTo>
                  <a:lnTo>
                    <a:pt x="9651365" y="84582"/>
                  </a:lnTo>
                  <a:cubicBezTo>
                    <a:pt x="9627998" y="84582"/>
                    <a:pt x="9609075" y="65659"/>
                    <a:pt x="9609075" y="42291"/>
                  </a:cubicBezTo>
                  <a:cubicBezTo>
                    <a:pt x="9609075" y="18923"/>
                    <a:pt x="9627870" y="0"/>
                    <a:pt x="9651238" y="0"/>
                  </a:cubicBezTo>
                  <a:lnTo>
                    <a:pt x="9735947" y="0"/>
                  </a:lnTo>
                  <a:cubicBezTo>
                    <a:pt x="9759315" y="0"/>
                    <a:pt x="9778238" y="18923"/>
                    <a:pt x="9778238" y="42291"/>
                  </a:cubicBezTo>
                  <a:cubicBezTo>
                    <a:pt x="9778238" y="65659"/>
                    <a:pt x="9759315" y="84582"/>
                    <a:pt x="9735947" y="84582"/>
                  </a:cubicBezTo>
                  <a:close/>
                  <a:moveTo>
                    <a:pt x="9566656" y="84582"/>
                  </a:moveTo>
                  <a:lnTo>
                    <a:pt x="9481947" y="84582"/>
                  </a:lnTo>
                  <a:cubicBezTo>
                    <a:pt x="9458579" y="84582"/>
                    <a:pt x="9439656" y="65659"/>
                    <a:pt x="9439656" y="42291"/>
                  </a:cubicBezTo>
                  <a:cubicBezTo>
                    <a:pt x="9439656" y="18923"/>
                    <a:pt x="9458579" y="0"/>
                    <a:pt x="9481947" y="0"/>
                  </a:cubicBezTo>
                  <a:lnTo>
                    <a:pt x="9566656" y="0"/>
                  </a:lnTo>
                  <a:cubicBezTo>
                    <a:pt x="9590024" y="0"/>
                    <a:pt x="9608947" y="18923"/>
                    <a:pt x="9608947" y="42291"/>
                  </a:cubicBezTo>
                  <a:cubicBezTo>
                    <a:pt x="9608947" y="65659"/>
                    <a:pt x="9590024" y="84582"/>
                    <a:pt x="9566656" y="84582"/>
                  </a:cubicBezTo>
                  <a:close/>
                  <a:moveTo>
                    <a:pt x="9397365" y="84582"/>
                  </a:moveTo>
                  <a:lnTo>
                    <a:pt x="9312656" y="84582"/>
                  </a:lnTo>
                  <a:cubicBezTo>
                    <a:pt x="9289288" y="84582"/>
                    <a:pt x="9270365" y="65659"/>
                    <a:pt x="9270365" y="42291"/>
                  </a:cubicBezTo>
                  <a:cubicBezTo>
                    <a:pt x="9270365" y="18923"/>
                    <a:pt x="9289288" y="0"/>
                    <a:pt x="9312656" y="0"/>
                  </a:cubicBezTo>
                  <a:lnTo>
                    <a:pt x="9397365" y="0"/>
                  </a:lnTo>
                  <a:cubicBezTo>
                    <a:pt x="9420733" y="0"/>
                    <a:pt x="9439656" y="18923"/>
                    <a:pt x="9439656" y="42291"/>
                  </a:cubicBezTo>
                  <a:cubicBezTo>
                    <a:pt x="9439656" y="65659"/>
                    <a:pt x="9420733" y="84582"/>
                    <a:pt x="9397365" y="84582"/>
                  </a:cubicBezTo>
                  <a:close/>
                  <a:moveTo>
                    <a:pt x="9228075" y="84582"/>
                  </a:moveTo>
                  <a:lnTo>
                    <a:pt x="9143365" y="84582"/>
                  </a:lnTo>
                  <a:cubicBezTo>
                    <a:pt x="9119998" y="84582"/>
                    <a:pt x="9101075" y="65659"/>
                    <a:pt x="9101075" y="42291"/>
                  </a:cubicBezTo>
                  <a:cubicBezTo>
                    <a:pt x="9101075" y="18923"/>
                    <a:pt x="9119870" y="0"/>
                    <a:pt x="9143238" y="0"/>
                  </a:cubicBezTo>
                  <a:lnTo>
                    <a:pt x="9227947" y="0"/>
                  </a:lnTo>
                  <a:cubicBezTo>
                    <a:pt x="9251315" y="0"/>
                    <a:pt x="9270238" y="18923"/>
                    <a:pt x="9270238" y="42291"/>
                  </a:cubicBezTo>
                  <a:cubicBezTo>
                    <a:pt x="9270238" y="65659"/>
                    <a:pt x="9251315" y="84582"/>
                    <a:pt x="9227947" y="84582"/>
                  </a:cubicBezTo>
                  <a:close/>
                  <a:moveTo>
                    <a:pt x="9058656" y="84582"/>
                  </a:moveTo>
                  <a:lnTo>
                    <a:pt x="8973947" y="84582"/>
                  </a:lnTo>
                  <a:cubicBezTo>
                    <a:pt x="8950579" y="84582"/>
                    <a:pt x="8931656" y="65659"/>
                    <a:pt x="8931656" y="42291"/>
                  </a:cubicBezTo>
                  <a:cubicBezTo>
                    <a:pt x="8931656" y="18923"/>
                    <a:pt x="8950579" y="0"/>
                    <a:pt x="8973947" y="0"/>
                  </a:cubicBezTo>
                  <a:lnTo>
                    <a:pt x="9058656" y="0"/>
                  </a:lnTo>
                  <a:cubicBezTo>
                    <a:pt x="9082024" y="0"/>
                    <a:pt x="9100947" y="18923"/>
                    <a:pt x="9100947" y="42291"/>
                  </a:cubicBezTo>
                  <a:cubicBezTo>
                    <a:pt x="9100947" y="65659"/>
                    <a:pt x="9082024" y="84582"/>
                    <a:pt x="9058656" y="84582"/>
                  </a:cubicBezTo>
                  <a:close/>
                  <a:moveTo>
                    <a:pt x="8889365" y="84582"/>
                  </a:moveTo>
                  <a:lnTo>
                    <a:pt x="8804656" y="84582"/>
                  </a:lnTo>
                  <a:cubicBezTo>
                    <a:pt x="8781288" y="84582"/>
                    <a:pt x="8762365" y="65659"/>
                    <a:pt x="8762365" y="42291"/>
                  </a:cubicBezTo>
                  <a:cubicBezTo>
                    <a:pt x="8762365" y="18923"/>
                    <a:pt x="8781288" y="0"/>
                    <a:pt x="8804656" y="0"/>
                  </a:cubicBezTo>
                  <a:lnTo>
                    <a:pt x="8889365" y="0"/>
                  </a:lnTo>
                  <a:cubicBezTo>
                    <a:pt x="8912733" y="0"/>
                    <a:pt x="8931656" y="18923"/>
                    <a:pt x="8931656" y="42291"/>
                  </a:cubicBezTo>
                  <a:cubicBezTo>
                    <a:pt x="8931656" y="65659"/>
                    <a:pt x="8912733" y="84582"/>
                    <a:pt x="8889365" y="84582"/>
                  </a:cubicBezTo>
                  <a:close/>
                  <a:moveTo>
                    <a:pt x="8720075" y="84582"/>
                  </a:moveTo>
                  <a:lnTo>
                    <a:pt x="8635365" y="84582"/>
                  </a:lnTo>
                  <a:cubicBezTo>
                    <a:pt x="8611998" y="84582"/>
                    <a:pt x="8593075" y="65659"/>
                    <a:pt x="8593075" y="42291"/>
                  </a:cubicBezTo>
                  <a:cubicBezTo>
                    <a:pt x="8593075" y="18923"/>
                    <a:pt x="8611870" y="0"/>
                    <a:pt x="8635238" y="0"/>
                  </a:cubicBezTo>
                  <a:lnTo>
                    <a:pt x="8719947" y="0"/>
                  </a:lnTo>
                  <a:cubicBezTo>
                    <a:pt x="8743315" y="0"/>
                    <a:pt x="8762238" y="18923"/>
                    <a:pt x="8762238" y="42291"/>
                  </a:cubicBezTo>
                  <a:cubicBezTo>
                    <a:pt x="8762238" y="65659"/>
                    <a:pt x="8743315" y="84582"/>
                    <a:pt x="8719947" y="84582"/>
                  </a:cubicBezTo>
                  <a:close/>
                  <a:moveTo>
                    <a:pt x="8550656" y="84582"/>
                  </a:moveTo>
                  <a:lnTo>
                    <a:pt x="8465947" y="84582"/>
                  </a:lnTo>
                  <a:cubicBezTo>
                    <a:pt x="8442579" y="84582"/>
                    <a:pt x="8423656" y="65659"/>
                    <a:pt x="8423656" y="42291"/>
                  </a:cubicBezTo>
                  <a:cubicBezTo>
                    <a:pt x="8423656" y="18923"/>
                    <a:pt x="8442579" y="0"/>
                    <a:pt x="8465947" y="0"/>
                  </a:cubicBezTo>
                  <a:lnTo>
                    <a:pt x="8550656" y="0"/>
                  </a:lnTo>
                  <a:cubicBezTo>
                    <a:pt x="8574024" y="0"/>
                    <a:pt x="8592947" y="18923"/>
                    <a:pt x="8592947" y="42291"/>
                  </a:cubicBezTo>
                  <a:cubicBezTo>
                    <a:pt x="8592947" y="65659"/>
                    <a:pt x="8574024" y="84582"/>
                    <a:pt x="8550656" y="84582"/>
                  </a:cubicBezTo>
                  <a:close/>
                  <a:moveTo>
                    <a:pt x="8381365" y="84582"/>
                  </a:moveTo>
                  <a:lnTo>
                    <a:pt x="8296656" y="84582"/>
                  </a:lnTo>
                  <a:cubicBezTo>
                    <a:pt x="8273288" y="84582"/>
                    <a:pt x="8254365" y="65659"/>
                    <a:pt x="8254365" y="42291"/>
                  </a:cubicBezTo>
                  <a:cubicBezTo>
                    <a:pt x="8254365" y="18923"/>
                    <a:pt x="8273288" y="0"/>
                    <a:pt x="8296656" y="0"/>
                  </a:cubicBezTo>
                  <a:lnTo>
                    <a:pt x="8381365" y="0"/>
                  </a:lnTo>
                  <a:cubicBezTo>
                    <a:pt x="8404733" y="0"/>
                    <a:pt x="8423656" y="18923"/>
                    <a:pt x="8423656" y="42291"/>
                  </a:cubicBezTo>
                  <a:cubicBezTo>
                    <a:pt x="8423656" y="65659"/>
                    <a:pt x="8404733" y="84582"/>
                    <a:pt x="8381365" y="84582"/>
                  </a:cubicBezTo>
                  <a:close/>
                  <a:moveTo>
                    <a:pt x="8212075" y="84582"/>
                  </a:moveTo>
                  <a:lnTo>
                    <a:pt x="8127365" y="84582"/>
                  </a:lnTo>
                  <a:cubicBezTo>
                    <a:pt x="8103998" y="84582"/>
                    <a:pt x="8085075" y="65659"/>
                    <a:pt x="8085075" y="42291"/>
                  </a:cubicBezTo>
                  <a:cubicBezTo>
                    <a:pt x="8085075" y="18923"/>
                    <a:pt x="8103870" y="0"/>
                    <a:pt x="8127238" y="0"/>
                  </a:cubicBezTo>
                  <a:lnTo>
                    <a:pt x="8211947" y="0"/>
                  </a:lnTo>
                  <a:cubicBezTo>
                    <a:pt x="8235315" y="0"/>
                    <a:pt x="8254238" y="18923"/>
                    <a:pt x="8254238" y="42291"/>
                  </a:cubicBezTo>
                  <a:cubicBezTo>
                    <a:pt x="8254238" y="65659"/>
                    <a:pt x="8235315" y="84582"/>
                    <a:pt x="8211947" y="84582"/>
                  </a:cubicBezTo>
                  <a:close/>
                  <a:moveTo>
                    <a:pt x="8042656" y="84582"/>
                  </a:moveTo>
                  <a:lnTo>
                    <a:pt x="7957947" y="84582"/>
                  </a:lnTo>
                  <a:cubicBezTo>
                    <a:pt x="7934579" y="84582"/>
                    <a:pt x="7915656" y="65659"/>
                    <a:pt x="7915656" y="42291"/>
                  </a:cubicBezTo>
                  <a:cubicBezTo>
                    <a:pt x="7915656" y="18923"/>
                    <a:pt x="7934579" y="0"/>
                    <a:pt x="7957947" y="0"/>
                  </a:cubicBezTo>
                  <a:lnTo>
                    <a:pt x="8042656" y="0"/>
                  </a:lnTo>
                  <a:cubicBezTo>
                    <a:pt x="8066024" y="0"/>
                    <a:pt x="8084947" y="18923"/>
                    <a:pt x="8084947" y="42291"/>
                  </a:cubicBezTo>
                  <a:cubicBezTo>
                    <a:pt x="8084947" y="65659"/>
                    <a:pt x="8066024" y="84582"/>
                    <a:pt x="8042656" y="84582"/>
                  </a:cubicBezTo>
                  <a:close/>
                  <a:moveTo>
                    <a:pt x="7873365" y="84582"/>
                  </a:moveTo>
                  <a:lnTo>
                    <a:pt x="7788656" y="84582"/>
                  </a:lnTo>
                  <a:cubicBezTo>
                    <a:pt x="7765288" y="84582"/>
                    <a:pt x="7746365" y="65659"/>
                    <a:pt x="7746365" y="42291"/>
                  </a:cubicBezTo>
                  <a:cubicBezTo>
                    <a:pt x="7746365" y="18923"/>
                    <a:pt x="7765288" y="0"/>
                    <a:pt x="7788656" y="0"/>
                  </a:cubicBezTo>
                  <a:lnTo>
                    <a:pt x="7873365" y="0"/>
                  </a:lnTo>
                  <a:cubicBezTo>
                    <a:pt x="7896733" y="0"/>
                    <a:pt x="7915656" y="18923"/>
                    <a:pt x="7915656" y="42291"/>
                  </a:cubicBezTo>
                  <a:cubicBezTo>
                    <a:pt x="7915656" y="65659"/>
                    <a:pt x="7896733" y="84582"/>
                    <a:pt x="7873365" y="84582"/>
                  </a:cubicBezTo>
                  <a:close/>
                  <a:moveTo>
                    <a:pt x="7704075" y="84582"/>
                  </a:moveTo>
                  <a:lnTo>
                    <a:pt x="7619365" y="84582"/>
                  </a:lnTo>
                  <a:cubicBezTo>
                    <a:pt x="7595998" y="84582"/>
                    <a:pt x="7577075" y="65659"/>
                    <a:pt x="7577075" y="42291"/>
                  </a:cubicBezTo>
                  <a:cubicBezTo>
                    <a:pt x="7577075" y="18923"/>
                    <a:pt x="7595870" y="0"/>
                    <a:pt x="7619238" y="0"/>
                  </a:cubicBezTo>
                  <a:lnTo>
                    <a:pt x="7703947" y="0"/>
                  </a:lnTo>
                  <a:cubicBezTo>
                    <a:pt x="7727315" y="0"/>
                    <a:pt x="7746238" y="18923"/>
                    <a:pt x="7746238" y="42291"/>
                  </a:cubicBezTo>
                  <a:cubicBezTo>
                    <a:pt x="7746238" y="65659"/>
                    <a:pt x="7727315" y="84582"/>
                    <a:pt x="7703947" y="84582"/>
                  </a:cubicBezTo>
                  <a:close/>
                  <a:moveTo>
                    <a:pt x="7534656" y="84582"/>
                  </a:moveTo>
                  <a:lnTo>
                    <a:pt x="7449947" y="84582"/>
                  </a:lnTo>
                  <a:cubicBezTo>
                    <a:pt x="7426579" y="84582"/>
                    <a:pt x="7407656" y="65659"/>
                    <a:pt x="7407656" y="42291"/>
                  </a:cubicBezTo>
                  <a:cubicBezTo>
                    <a:pt x="7407656" y="18923"/>
                    <a:pt x="7426579" y="0"/>
                    <a:pt x="7449947" y="0"/>
                  </a:cubicBezTo>
                  <a:lnTo>
                    <a:pt x="7534656" y="0"/>
                  </a:lnTo>
                  <a:cubicBezTo>
                    <a:pt x="7558024" y="0"/>
                    <a:pt x="7576947" y="18923"/>
                    <a:pt x="7576947" y="42291"/>
                  </a:cubicBezTo>
                  <a:cubicBezTo>
                    <a:pt x="7576947" y="65659"/>
                    <a:pt x="7558024" y="84582"/>
                    <a:pt x="7534656" y="84582"/>
                  </a:cubicBezTo>
                  <a:close/>
                  <a:moveTo>
                    <a:pt x="7365365" y="84582"/>
                  </a:moveTo>
                  <a:lnTo>
                    <a:pt x="7280656" y="84582"/>
                  </a:lnTo>
                  <a:cubicBezTo>
                    <a:pt x="7257288" y="84582"/>
                    <a:pt x="7238365" y="65659"/>
                    <a:pt x="7238365" y="42291"/>
                  </a:cubicBezTo>
                  <a:cubicBezTo>
                    <a:pt x="7238365" y="18923"/>
                    <a:pt x="7257288" y="0"/>
                    <a:pt x="7280656" y="0"/>
                  </a:cubicBezTo>
                  <a:lnTo>
                    <a:pt x="7365365" y="0"/>
                  </a:lnTo>
                  <a:cubicBezTo>
                    <a:pt x="7388733" y="0"/>
                    <a:pt x="7407656" y="18923"/>
                    <a:pt x="7407656" y="42291"/>
                  </a:cubicBezTo>
                  <a:cubicBezTo>
                    <a:pt x="7407656" y="65659"/>
                    <a:pt x="7388733" y="84582"/>
                    <a:pt x="7365365" y="84582"/>
                  </a:cubicBezTo>
                  <a:close/>
                  <a:moveTo>
                    <a:pt x="7196075" y="84582"/>
                  </a:moveTo>
                  <a:lnTo>
                    <a:pt x="7111365" y="84582"/>
                  </a:lnTo>
                  <a:cubicBezTo>
                    <a:pt x="7087998" y="84582"/>
                    <a:pt x="7069075" y="65659"/>
                    <a:pt x="7069075" y="42291"/>
                  </a:cubicBezTo>
                  <a:cubicBezTo>
                    <a:pt x="7069075" y="18923"/>
                    <a:pt x="7087870" y="0"/>
                    <a:pt x="7111238" y="0"/>
                  </a:cubicBezTo>
                  <a:lnTo>
                    <a:pt x="7195947" y="0"/>
                  </a:lnTo>
                  <a:cubicBezTo>
                    <a:pt x="7219315" y="0"/>
                    <a:pt x="7238238" y="18923"/>
                    <a:pt x="7238238" y="42291"/>
                  </a:cubicBezTo>
                  <a:cubicBezTo>
                    <a:pt x="7238238" y="65659"/>
                    <a:pt x="7219315" y="84582"/>
                    <a:pt x="7195947" y="84582"/>
                  </a:cubicBezTo>
                  <a:close/>
                  <a:moveTo>
                    <a:pt x="7026656" y="84582"/>
                  </a:moveTo>
                  <a:lnTo>
                    <a:pt x="6941947" y="84582"/>
                  </a:lnTo>
                  <a:cubicBezTo>
                    <a:pt x="6918579" y="84582"/>
                    <a:pt x="6899656" y="65659"/>
                    <a:pt x="6899656" y="42291"/>
                  </a:cubicBezTo>
                  <a:cubicBezTo>
                    <a:pt x="6899656" y="18923"/>
                    <a:pt x="6918579" y="0"/>
                    <a:pt x="6941947" y="0"/>
                  </a:cubicBezTo>
                  <a:lnTo>
                    <a:pt x="7026656" y="0"/>
                  </a:lnTo>
                  <a:cubicBezTo>
                    <a:pt x="7050024" y="0"/>
                    <a:pt x="7068947" y="18923"/>
                    <a:pt x="7068947" y="42291"/>
                  </a:cubicBezTo>
                  <a:cubicBezTo>
                    <a:pt x="7068947" y="65659"/>
                    <a:pt x="7050024" y="84582"/>
                    <a:pt x="7026656" y="84582"/>
                  </a:cubicBezTo>
                  <a:close/>
                  <a:moveTo>
                    <a:pt x="6857365" y="84582"/>
                  </a:moveTo>
                  <a:lnTo>
                    <a:pt x="6772656" y="84582"/>
                  </a:lnTo>
                  <a:cubicBezTo>
                    <a:pt x="6749288" y="84582"/>
                    <a:pt x="6730365" y="65659"/>
                    <a:pt x="6730365" y="42291"/>
                  </a:cubicBezTo>
                  <a:cubicBezTo>
                    <a:pt x="6730365" y="18923"/>
                    <a:pt x="6749288" y="0"/>
                    <a:pt x="6772656" y="0"/>
                  </a:cubicBezTo>
                  <a:lnTo>
                    <a:pt x="6857365" y="0"/>
                  </a:lnTo>
                  <a:cubicBezTo>
                    <a:pt x="6880733" y="0"/>
                    <a:pt x="6899656" y="18923"/>
                    <a:pt x="6899656" y="42291"/>
                  </a:cubicBezTo>
                  <a:cubicBezTo>
                    <a:pt x="6899656" y="65659"/>
                    <a:pt x="6880733" y="84582"/>
                    <a:pt x="6857365" y="84582"/>
                  </a:cubicBezTo>
                  <a:close/>
                  <a:moveTo>
                    <a:pt x="6688075" y="84582"/>
                  </a:moveTo>
                  <a:lnTo>
                    <a:pt x="6603365" y="84582"/>
                  </a:lnTo>
                  <a:cubicBezTo>
                    <a:pt x="6579998" y="84582"/>
                    <a:pt x="6561075" y="65659"/>
                    <a:pt x="6561075" y="42291"/>
                  </a:cubicBezTo>
                  <a:cubicBezTo>
                    <a:pt x="6561075" y="18923"/>
                    <a:pt x="6579870" y="0"/>
                    <a:pt x="6603238" y="0"/>
                  </a:cubicBezTo>
                  <a:lnTo>
                    <a:pt x="6687947" y="0"/>
                  </a:lnTo>
                  <a:cubicBezTo>
                    <a:pt x="6711315" y="0"/>
                    <a:pt x="6730238" y="18923"/>
                    <a:pt x="6730238" y="42291"/>
                  </a:cubicBezTo>
                  <a:cubicBezTo>
                    <a:pt x="6730238" y="65659"/>
                    <a:pt x="6711315" y="84582"/>
                    <a:pt x="6687947" y="84582"/>
                  </a:cubicBezTo>
                  <a:close/>
                  <a:moveTo>
                    <a:pt x="6518656" y="84582"/>
                  </a:moveTo>
                  <a:lnTo>
                    <a:pt x="6433947" y="84582"/>
                  </a:lnTo>
                  <a:cubicBezTo>
                    <a:pt x="6410579" y="84582"/>
                    <a:pt x="6391656" y="65659"/>
                    <a:pt x="6391656" y="42291"/>
                  </a:cubicBezTo>
                  <a:cubicBezTo>
                    <a:pt x="6391656" y="18923"/>
                    <a:pt x="6410579" y="0"/>
                    <a:pt x="6433947" y="0"/>
                  </a:cubicBezTo>
                  <a:lnTo>
                    <a:pt x="6518656" y="0"/>
                  </a:lnTo>
                  <a:cubicBezTo>
                    <a:pt x="6542024" y="0"/>
                    <a:pt x="6560947" y="18923"/>
                    <a:pt x="6560947" y="42291"/>
                  </a:cubicBezTo>
                  <a:cubicBezTo>
                    <a:pt x="6560947" y="65659"/>
                    <a:pt x="6542024" y="84582"/>
                    <a:pt x="6518656" y="84582"/>
                  </a:cubicBezTo>
                  <a:close/>
                  <a:moveTo>
                    <a:pt x="6349365" y="84582"/>
                  </a:moveTo>
                  <a:lnTo>
                    <a:pt x="6264656" y="84582"/>
                  </a:lnTo>
                  <a:cubicBezTo>
                    <a:pt x="6241288" y="84582"/>
                    <a:pt x="6222365" y="65659"/>
                    <a:pt x="6222365" y="42291"/>
                  </a:cubicBezTo>
                  <a:cubicBezTo>
                    <a:pt x="6222365" y="18923"/>
                    <a:pt x="6241288" y="0"/>
                    <a:pt x="6264656" y="0"/>
                  </a:cubicBezTo>
                  <a:lnTo>
                    <a:pt x="6349365" y="0"/>
                  </a:lnTo>
                  <a:cubicBezTo>
                    <a:pt x="6372733" y="0"/>
                    <a:pt x="6391656" y="18923"/>
                    <a:pt x="6391656" y="42291"/>
                  </a:cubicBezTo>
                  <a:cubicBezTo>
                    <a:pt x="6391656" y="65659"/>
                    <a:pt x="6372733" y="84582"/>
                    <a:pt x="6349365" y="84582"/>
                  </a:cubicBezTo>
                  <a:close/>
                  <a:moveTo>
                    <a:pt x="6180074" y="84582"/>
                  </a:moveTo>
                  <a:lnTo>
                    <a:pt x="6095365" y="84582"/>
                  </a:lnTo>
                  <a:cubicBezTo>
                    <a:pt x="6071997" y="84582"/>
                    <a:pt x="6053074" y="65659"/>
                    <a:pt x="6053074" y="42291"/>
                  </a:cubicBezTo>
                  <a:cubicBezTo>
                    <a:pt x="6053074" y="18923"/>
                    <a:pt x="6071870" y="0"/>
                    <a:pt x="6095238" y="0"/>
                  </a:cubicBezTo>
                  <a:lnTo>
                    <a:pt x="6179947" y="0"/>
                  </a:lnTo>
                  <a:cubicBezTo>
                    <a:pt x="6203315" y="0"/>
                    <a:pt x="6222238" y="18923"/>
                    <a:pt x="6222238" y="42291"/>
                  </a:cubicBezTo>
                  <a:cubicBezTo>
                    <a:pt x="6222238" y="65659"/>
                    <a:pt x="6203315" y="84582"/>
                    <a:pt x="6179947" y="84582"/>
                  </a:cubicBezTo>
                  <a:close/>
                  <a:moveTo>
                    <a:pt x="6010656" y="84582"/>
                  </a:moveTo>
                  <a:lnTo>
                    <a:pt x="5925947" y="84582"/>
                  </a:lnTo>
                  <a:cubicBezTo>
                    <a:pt x="5902579" y="84582"/>
                    <a:pt x="5883656" y="65659"/>
                    <a:pt x="5883656" y="42291"/>
                  </a:cubicBezTo>
                  <a:cubicBezTo>
                    <a:pt x="5883656" y="18923"/>
                    <a:pt x="5902579" y="0"/>
                    <a:pt x="5925947" y="0"/>
                  </a:cubicBezTo>
                  <a:lnTo>
                    <a:pt x="6010656" y="0"/>
                  </a:lnTo>
                  <a:cubicBezTo>
                    <a:pt x="6034024" y="0"/>
                    <a:pt x="6052947" y="18923"/>
                    <a:pt x="6052947" y="42291"/>
                  </a:cubicBezTo>
                  <a:cubicBezTo>
                    <a:pt x="6052947" y="65659"/>
                    <a:pt x="6034024" y="84582"/>
                    <a:pt x="6010656" y="84582"/>
                  </a:cubicBezTo>
                  <a:close/>
                  <a:moveTo>
                    <a:pt x="5841365" y="84582"/>
                  </a:moveTo>
                  <a:lnTo>
                    <a:pt x="5756656" y="84582"/>
                  </a:lnTo>
                  <a:cubicBezTo>
                    <a:pt x="5733288" y="84582"/>
                    <a:pt x="5714365" y="65659"/>
                    <a:pt x="5714365" y="42291"/>
                  </a:cubicBezTo>
                  <a:cubicBezTo>
                    <a:pt x="5714365" y="18923"/>
                    <a:pt x="5733288" y="0"/>
                    <a:pt x="5756656" y="0"/>
                  </a:cubicBezTo>
                  <a:lnTo>
                    <a:pt x="5841365" y="0"/>
                  </a:lnTo>
                  <a:cubicBezTo>
                    <a:pt x="5864733" y="0"/>
                    <a:pt x="5883656" y="18923"/>
                    <a:pt x="5883656" y="42291"/>
                  </a:cubicBezTo>
                  <a:cubicBezTo>
                    <a:pt x="5883656" y="65659"/>
                    <a:pt x="5864733" y="84582"/>
                    <a:pt x="5841365" y="84582"/>
                  </a:cubicBezTo>
                  <a:close/>
                  <a:moveTo>
                    <a:pt x="5672074" y="84582"/>
                  </a:moveTo>
                  <a:lnTo>
                    <a:pt x="5587365" y="84582"/>
                  </a:lnTo>
                  <a:cubicBezTo>
                    <a:pt x="5563997" y="84582"/>
                    <a:pt x="5545074" y="65659"/>
                    <a:pt x="5545074" y="42291"/>
                  </a:cubicBezTo>
                  <a:cubicBezTo>
                    <a:pt x="5545074" y="18923"/>
                    <a:pt x="5563870" y="0"/>
                    <a:pt x="5587238" y="0"/>
                  </a:cubicBezTo>
                  <a:lnTo>
                    <a:pt x="5671947" y="0"/>
                  </a:lnTo>
                  <a:cubicBezTo>
                    <a:pt x="5695315" y="0"/>
                    <a:pt x="5714238" y="18923"/>
                    <a:pt x="5714238" y="42291"/>
                  </a:cubicBezTo>
                  <a:cubicBezTo>
                    <a:pt x="5714238" y="65659"/>
                    <a:pt x="5695315" y="84582"/>
                    <a:pt x="5671947" y="84582"/>
                  </a:cubicBezTo>
                  <a:close/>
                  <a:moveTo>
                    <a:pt x="5502656" y="84582"/>
                  </a:moveTo>
                  <a:lnTo>
                    <a:pt x="5417947" y="84582"/>
                  </a:lnTo>
                  <a:cubicBezTo>
                    <a:pt x="5394579" y="84582"/>
                    <a:pt x="5375656" y="65659"/>
                    <a:pt x="5375656" y="42291"/>
                  </a:cubicBezTo>
                  <a:cubicBezTo>
                    <a:pt x="5375656" y="18923"/>
                    <a:pt x="5394579" y="0"/>
                    <a:pt x="5417947" y="0"/>
                  </a:cubicBezTo>
                  <a:lnTo>
                    <a:pt x="5502656" y="0"/>
                  </a:lnTo>
                  <a:cubicBezTo>
                    <a:pt x="5526024" y="0"/>
                    <a:pt x="5544947" y="18923"/>
                    <a:pt x="5544947" y="42291"/>
                  </a:cubicBezTo>
                  <a:cubicBezTo>
                    <a:pt x="5544947" y="65659"/>
                    <a:pt x="5526024" y="84582"/>
                    <a:pt x="5502656" y="84582"/>
                  </a:cubicBezTo>
                  <a:close/>
                  <a:moveTo>
                    <a:pt x="5333365" y="84582"/>
                  </a:moveTo>
                  <a:lnTo>
                    <a:pt x="5248656" y="84582"/>
                  </a:lnTo>
                  <a:cubicBezTo>
                    <a:pt x="5225288" y="84582"/>
                    <a:pt x="5206365" y="65659"/>
                    <a:pt x="5206365" y="42291"/>
                  </a:cubicBezTo>
                  <a:cubicBezTo>
                    <a:pt x="5206365" y="18923"/>
                    <a:pt x="5225288" y="0"/>
                    <a:pt x="5248656" y="0"/>
                  </a:cubicBezTo>
                  <a:lnTo>
                    <a:pt x="5333365" y="0"/>
                  </a:lnTo>
                  <a:cubicBezTo>
                    <a:pt x="5356733" y="0"/>
                    <a:pt x="5375656" y="18923"/>
                    <a:pt x="5375656" y="42291"/>
                  </a:cubicBezTo>
                  <a:cubicBezTo>
                    <a:pt x="5375656" y="65659"/>
                    <a:pt x="5356733" y="84582"/>
                    <a:pt x="5333365" y="84582"/>
                  </a:cubicBezTo>
                  <a:close/>
                  <a:moveTo>
                    <a:pt x="5164074" y="84582"/>
                  </a:moveTo>
                  <a:lnTo>
                    <a:pt x="5079365" y="84582"/>
                  </a:lnTo>
                  <a:cubicBezTo>
                    <a:pt x="5055997" y="84582"/>
                    <a:pt x="5037074" y="65659"/>
                    <a:pt x="5037074" y="42291"/>
                  </a:cubicBezTo>
                  <a:cubicBezTo>
                    <a:pt x="5037074" y="18923"/>
                    <a:pt x="5055870" y="0"/>
                    <a:pt x="5079238" y="0"/>
                  </a:cubicBezTo>
                  <a:lnTo>
                    <a:pt x="5163947" y="0"/>
                  </a:lnTo>
                  <a:cubicBezTo>
                    <a:pt x="5187315" y="0"/>
                    <a:pt x="5206238" y="18923"/>
                    <a:pt x="5206238" y="42291"/>
                  </a:cubicBezTo>
                  <a:cubicBezTo>
                    <a:pt x="5206238" y="65659"/>
                    <a:pt x="5187315" y="84582"/>
                    <a:pt x="5163947" y="84582"/>
                  </a:cubicBezTo>
                  <a:close/>
                  <a:moveTo>
                    <a:pt x="4994656" y="84582"/>
                  </a:moveTo>
                  <a:lnTo>
                    <a:pt x="4909947" y="84582"/>
                  </a:lnTo>
                  <a:cubicBezTo>
                    <a:pt x="4886579" y="84582"/>
                    <a:pt x="4867656" y="65659"/>
                    <a:pt x="4867656" y="42291"/>
                  </a:cubicBezTo>
                  <a:cubicBezTo>
                    <a:pt x="4867656" y="18923"/>
                    <a:pt x="4886579" y="0"/>
                    <a:pt x="4909947" y="0"/>
                  </a:cubicBezTo>
                  <a:lnTo>
                    <a:pt x="4994656" y="0"/>
                  </a:lnTo>
                  <a:cubicBezTo>
                    <a:pt x="5018024" y="0"/>
                    <a:pt x="5036947" y="18923"/>
                    <a:pt x="5036947" y="42291"/>
                  </a:cubicBezTo>
                  <a:cubicBezTo>
                    <a:pt x="5036947" y="65659"/>
                    <a:pt x="5018024" y="84582"/>
                    <a:pt x="4994656" y="84582"/>
                  </a:cubicBezTo>
                  <a:close/>
                  <a:moveTo>
                    <a:pt x="4825365" y="84582"/>
                  </a:moveTo>
                  <a:lnTo>
                    <a:pt x="4740656" y="84582"/>
                  </a:lnTo>
                  <a:cubicBezTo>
                    <a:pt x="4717288" y="84582"/>
                    <a:pt x="4698365" y="65659"/>
                    <a:pt x="4698365" y="42291"/>
                  </a:cubicBezTo>
                  <a:cubicBezTo>
                    <a:pt x="4698365" y="18923"/>
                    <a:pt x="4717288" y="0"/>
                    <a:pt x="4740656" y="0"/>
                  </a:cubicBezTo>
                  <a:lnTo>
                    <a:pt x="4825365" y="0"/>
                  </a:lnTo>
                  <a:cubicBezTo>
                    <a:pt x="4848733" y="0"/>
                    <a:pt x="4867656" y="18923"/>
                    <a:pt x="4867656" y="42291"/>
                  </a:cubicBezTo>
                  <a:cubicBezTo>
                    <a:pt x="4867656" y="65659"/>
                    <a:pt x="4848733" y="84582"/>
                    <a:pt x="4825365" y="84582"/>
                  </a:cubicBezTo>
                  <a:close/>
                  <a:moveTo>
                    <a:pt x="4656074" y="84582"/>
                  </a:moveTo>
                  <a:lnTo>
                    <a:pt x="4571365" y="84582"/>
                  </a:lnTo>
                  <a:cubicBezTo>
                    <a:pt x="4547997" y="84582"/>
                    <a:pt x="4529074" y="65659"/>
                    <a:pt x="4529074" y="42291"/>
                  </a:cubicBezTo>
                  <a:cubicBezTo>
                    <a:pt x="4529074" y="18923"/>
                    <a:pt x="4547870" y="0"/>
                    <a:pt x="4571238" y="0"/>
                  </a:cubicBezTo>
                  <a:lnTo>
                    <a:pt x="4655947" y="0"/>
                  </a:lnTo>
                  <a:cubicBezTo>
                    <a:pt x="4679315" y="0"/>
                    <a:pt x="4698238" y="18923"/>
                    <a:pt x="4698238" y="42291"/>
                  </a:cubicBezTo>
                  <a:cubicBezTo>
                    <a:pt x="4698238" y="65659"/>
                    <a:pt x="4679315" y="84582"/>
                    <a:pt x="4655947" y="84582"/>
                  </a:cubicBezTo>
                  <a:close/>
                  <a:moveTo>
                    <a:pt x="4486656" y="84582"/>
                  </a:moveTo>
                  <a:lnTo>
                    <a:pt x="4401947" y="84582"/>
                  </a:lnTo>
                  <a:cubicBezTo>
                    <a:pt x="4378579" y="84582"/>
                    <a:pt x="4359656" y="65659"/>
                    <a:pt x="4359656" y="42291"/>
                  </a:cubicBezTo>
                  <a:cubicBezTo>
                    <a:pt x="4359656" y="18923"/>
                    <a:pt x="4378579" y="0"/>
                    <a:pt x="4401947" y="0"/>
                  </a:cubicBezTo>
                  <a:lnTo>
                    <a:pt x="4486656" y="0"/>
                  </a:lnTo>
                  <a:cubicBezTo>
                    <a:pt x="4510024" y="0"/>
                    <a:pt x="4528947" y="18923"/>
                    <a:pt x="4528947" y="42291"/>
                  </a:cubicBezTo>
                  <a:cubicBezTo>
                    <a:pt x="4528947" y="65659"/>
                    <a:pt x="4510024" y="84582"/>
                    <a:pt x="4486656" y="84582"/>
                  </a:cubicBezTo>
                  <a:close/>
                  <a:moveTo>
                    <a:pt x="4317365" y="84582"/>
                  </a:moveTo>
                  <a:lnTo>
                    <a:pt x="4232656" y="84582"/>
                  </a:lnTo>
                  <a:cubicBezTo>
                    <a:pt x="4209288" y="84582"/>
                    <a:pt x="4190365" y="65659"/>
                    <a:pt x="4190365" y="42291"/>
                  </a:cubicBezTo>
                  <a:cubicBezTo>
                    <a:pt x="4190365" y="18923"/>
                    <a:pt x="4209288" y="0"/>
                    <a:pt x="4232656" y="0"/>
                  </a:cubicBezTo>
                  <a:lnTo>
                    <a:pt x="4317365" y="0"/>
                  </a:lnTo>
                  <a:cubicBezTo>
                    <a:pt x="4340733" y="0"/>
                    <a:pt x="4359656" y="18923"/>
                    <a:pt x="4359656" y="42291"/>
                  </a:cubicBezTo>
                  <a:cubicBezTo>
                    <a:pt x="4359656" y="65659"/>
                    <a:pt x="4340733" y="84582"/>
                    <a:pt x="4317365" y="84582"/>
                  </a:cubicBezTo>
                  <a:close/>
                  <a:moveTo>
                    <a:pt x="4148074" y="84582"/>
                  </a:moveTo>
                  <a:lnTo>
                    <a:pt x="4063365" y="84582"/>
                  </a:lnTo>
                  <a:cubicBezTo>
                    <a:pt x="4039997" y="84582"/>
                    <a:pt x="4021074" y="65659"/>
                    <a:pt x="4021074" y="42291"/>
                  </a:cubicBezTo>
                  <a:cubicBezTo>
                    <a:pt x="4021074" y="18923"/>
                    <a:pt x="4039870" y="0"/>
                    <a:pt x="4063238" y="0"/>
                  </a:cubicBezTo>
                  <a:lnTo>
                    <a:pt x="4147947" y="0"/>
                  </a:lnTo>
                  <a:cubicBezTo>
                    <a:pt x="4171315" y="0"/>
                    <a:pt x="4190238" y="18923"/>
                    <a:pt x="4190238" y="42291"/>
                  </a:cubicBezTo>
                  <a:cubicBezTo>
                    <a:pt x="4190238" y="65659"/>
                    <a:pt x="4171315" y="84582"/>
                    <a:pt x="4147947" y="84582"/>
                  </a:cubicBezTo>
                  <a:close/>
                  <a:moveTo>
                    <a:pt x="3978656" y="84582"/>
                  </a:moveTo>
                  <a:lnTo>
                    <a:pt x="3893947" y="84582"/>
                  </a:lnTo>
                  <a:cubicBezTo>
                    <a:pt x="3870579" y="84582"/>
                    <a:pt x="3851656" y="65659"/>
                    <a:pt x="3851656" y="42291"/>
                  </a:cubicBezTo>
                  <a:cubicBezTo>
                    <a:pt x="3851656" y="18923"/>
                    <a:pt x="3870579" y="0"/>
                    <a:pt x="3893947" y="0"/>
                  </a:cubicBezTo>
                  <a:lnTo>
                    <a:pt x="3978656" y="0"/>
                  </a:lnTo>
                  <a:cubicBezTo>
                    <a:pt x="4002024" y="0"/>
                    <a:pt x="4020947" y="18923"/>
                    <a:pt x="4020947" y="42291"/>
                  </a:cubicBezTo>
                  <a:cubicBezTo>
                    <a:pt x="4020947" y="65659"/>
                    <a:pt x="4002024" y="84582"/>
                    <a:pt x="3978656" y="84582"/>
                  </a:cubicBezTo>
                  <a:close/>
                  <a:moveTo>
                    <a:pt x="3809365" y="84582"/>
                  </a:moveTo>
                  <a:lnTo>
                    <a:pt x="3724656" y="84582"/>
                  </a:lnTo>
                  <a:cubicBezTo>
                    <a:pt x="3701288" y="84582"/>
                    <a:pt x="3682365" y="65659"/>
                    <a:pt x="3682365" y="42291"/>
                  </a:cubicBezTo>
                  <a:cubicBezTo>
                    <a:pt x="3682365" y="18923"/>
                    <a:pt x="3701288" y="0"/>
                    <a:pt x="3724656" y="0"/>
                  </a:cubicBezTo>
                  <a:lnTo>
                    <a:pt x="3809365" y="0"/>
                  </a:lnTo>
                  <a:cubicBezTo>
                    <a:pt x="3832733" y="0"/>
                    <a:pt x="3851656" y="18923"/>
                    <a:pt x="3851656" y="42291"/>
                  </a:cubicBezTo>
                  <a:cubicBezTo>
                    <a:pt x="3851656" y="65659"/>
                    <a:pt x="3832733" y="84582"/>
                    <a:pt x="3809365" y="84582"/>
                  </a:cubicBezTo>
                  <a:close/>
                  <a:moveTo>
                    <a:pt x="3640074" y="84582"/>
                  </a:moveTo>
                  <a:lnTo>
                    <a:pt x="3555365" y="84582"/>
                  </a:lnTo>
                  <a:cubicBezTo>
                    <a:pt x="3531997" y="84582"/>
                    <a:pt x="3513074" y="65659"/>
                    <a:pt x="3513074" y="42291"/>
                  </a:cubicBezTo>
                  <a:cubicBezTo>
                    <a:pt x="3513074" y="18923"/>
                    <a:pt x="3531870" y="0"/>
                    <a:pt x="3555238" y="0"/>
                  </a:cubicBezTo>
                  <a:lnTo>
                    <a:pt x="3639947" y="0"/>
                  </a:lnTo>
                  <a:cubicBezTo>
                    <a:pt x="3663315" y="0"/>
                    <a:pt x="3682238" y="18923"/>
                    <a:pt x="3682238" y="42291"/>
                  </a:cubicBezTo>
                  <a:cubicBezTo>
                    <a:pt x="3682238" y="65659"/>
                    <a:pt x="3663315" y="84582"/>
                    <a:pt x="3639947" y="84582"/>
                  </a:cubicBezTo>
                  <a:close/>
                  <a:moveTo>
                    <a:pt x="3470656" y="84582"/>
                  </a:moveTo>
                  <a:lnTo>
                    <a:pt x="3385947" y="84582"/>
                  </a:lnTo>
                  <a:cubicBezTo>
                    <a:pt x="3362579" y="84582"/>
                    <a:pt x="3343656" y="65659"/>
                    <a:pt x="3343656" y="42291"/>
                  </a:cubicBezTo>
                  <a:cubicBezTo>
                    <a:pt x="3343656" y="18923"/>
                    <a:pt x="3362579" y="0"/>
                    <a:pt x="3385947" y="0"/>
                  </a:cubicBezTo>
                  <a:lnTo>
                    <a:pt x="3470656" y="0"/>
                  </a:lnTo>
                  <a:cubicBezTo>
                    <a:pt x="3494024" y="0"/>
                    <a:pt x="3512947" y="18923"/>
                    <a:pt x="3512947" y="42291"/>
                  </a:cubicBezTo>
                  <a:cubicBezTo>
                    <a:pt x="3512947" y="65659"/>
                    <a:pt x="3494024" y="84582"/>
                    <a:pt x="3470656" y="84582"/>
                  </a:cubicBezTo>
                  <a:close/>
                  <a:moveTo>
                    <a:pt x="3301365" y="84582"/>
                  </a:moveTo>
                  <a:lnTo>
                    <a:pt x="3216656" y="84582"/>
                  </a:lnTo>
                  <a:cubicBezTo>
                    <a:pt x="3193288" y="84582"/>
                    <a:pt x="3174365" y="65659"/>
                    <a:pt x="3174365" y="42291"/>
                  </a:cubicBezTo>
                  <a:cubicBezTo>
                    <a:pt x="3174365" y="18923"/>
                    <a:pt x="3193288" y="0"/>
                    <a:pt x="3216656" y="0"/>
                  </a:cubicBezTo>
                  <a:lnTo>
                    <a:pt x="3301365" y="0"/>
                  </a:lnTo>
                  <a:cubicBezTo>
                    <a:pt x="3324733" y="0"/>
                    <a:pt x="3343656" y="18923"/>
                    <a:pt x="3343656" y="42291"/>
                  </a:cubicBezTo>
                  <a:cubicBezTo>
                    <a:pt x="3343656" y="65659"/>
                    <a:pt x="3324733" y="84582"/>
                    <a:pt x="3301365" y="84582"/>
                  </a:cubicBezTo>
                  <a:close/>
                  <a:moveTo>
                    <a:pt x="3132074" y="84582"/>
                  </a:moveTo>
                  <a:lnTo>
                    <a:pt x="3047365" y="84582"/>
                  </a:lnTo>
                  <a:cubicBezTo>
                    <a:pt x="3023997" y="84582"/>
                    <a:pt x="3005074" y="65659"/>
                    <a:pt x="3005074" y="42291"/>
                  </a:cubicBezTo>
                  <a:cubicBezTo>
                    <a:pt x="3005074" y="18923"/>
                    <a:pt x="3023870" y="0"/>
                    <a:pt x="3047238" y="0"/>
                  </a:cubicBezTo>
                  <a:lnTo>
                    <a:pt x="3131947" y="0"/>
                  </a:lnTo>
                  <a:cubicBezTo>
                    <a:pt x="3155315" y="0"/>
                    <a:pt x="3174238" y="18923"/>
                    <a:pt x="3174238" y="42291"/>
                  </a:cubicBezTo>
                  <a:cubicBezTo>
                    <a:pt x="3174238" y="65659"/>
                    <a:pt x="3155315" y="84582"/>
                    <a:pt x="3131947" y="84582"/>
                  </a:cubicBezTo>
                  <a:close/>
                  <a:moveTo>
                    <a:pt x="2962656" y="84582"/>
                  </a:moveTo>
                  <a:lnTo>
                    <a:pt x="2877947" y="84582"/>
                  </a:lnTo>
                  <a:cubicBezTo>
                    <a:pt x="2854579" y="84582"/>
                    <a:pt x="2835656" y="65659"/>
                    <a:pt x="2835656" y="42291"/>
                  </a:cubicBezTo>
                  <a:cubicBezTo>
                    <a:pt x="2835656" y="18923"/>
                    <a:pt x="2854579" y="0"/>
                    <a:pt x="2877947" y="0"/>
                  </a:cubicBezTo>
                  <a:lnTo>
                    <a:pt x="2962656" y="0"/>
                  </a:lnTo>
                  <a:cubicBezTo>
                    <a:pt x="2986024" y="0"/>
                    <a:pt x="3004947" y="18923"/>
                    <a:pt x="3004947" y="42291"/>
                  </a:cubicBezTo>
                  <a:cubicBezTo>
                    <a:pt x="3004947" y="65659"/>
                    <a:pt x="2986024" y="84582"/>
                    <a:pt x="2962656" y="84582"/>
                  </a:cubicBezTo>
                  <a:close/>
                  <a:moveTo>
                    <a:pt x="2793365" y="84582"/>
                  </a:moveTo>
                  <a:lnTo>
                    <a:pt x="2708656" y="84582"/>
                  </a:lnTo>
                  <a:cubicBezTo>
                    <a:pt x="2685288" y="84582"/>
                    <a:pt x="2666365" y="65659"/>
                    <a:pt x="2666365" y="42291"/>
                  </a:cubicBezTo>
                  <a:cubicBezTo>
                    <a:pt x="2666365" y="18923"/>
                    <a:pt x="2685288" y="0"/>
                    <a:pt x="2708656" y="0"/>
                  </a:cubicBezTo>
                  <a:lnTo>
                    <a:pt x="2793365" y="0"/>
                  </a:lnTo>
                  <a:cubicBezTo>
                    <a:pt x="2816733" y="0"/>
                    <a:pt x="2835656" y="18923"/>
                    <a:pt x="2835656" y="42291"/>
                  </a:cubicBezTo>
                  <a:cubicBezTo>
                    <a:pt x="2835656" y="65659"/>
                    <a:pt x="2816733" y="84582"/>
                    <a:pt x="2793365" y="84582"/>
                  </a:cubicBezTo>
                  <a:close/>
                  <a:moveTo>
                    <a:pt x="2624074" y="84582"/>
                  </a:moveTo>
                  <a:lnTo>
                    <a:pt x="2539365" y="84582"/>
                  </a:lnTo>
                  <a:cubicBezTo>
                    <a:pt x="2515997" y="84582"/>
                    <a:pt x="2497074" y="65659"/>
                    <a:pt x="2497074" y="42291"/>
                  </a:cubicBezTo>
                  <a:cubicBezTo>
                    <a:pt x="2497074" y="18923"/>
                    <a:pt x="2515870" y="0"/>
                    <a:pt x="2539238" y="0"/>
                  </a:cubicBezTo>
                  <a:lnTo>
                    <a:pt x="2623947" y="0"/>
                  </a:lnTo>
                  <a:cubicBezTo>
                    <a:pt x="2647315" y="0"/>
                    <a:pt x="2666238" y="18923"/>
                    <a:pt x="2666238" y="42291"/>
                  </a:cubicBezTo>
                  <a:cubicBezTo>
                    <a:pt x="2666238" y="65659"/>
                    <a:pt x="2647315" y="84582"/>
                    <a:pt x="2623947" y="84582"/>
                  </a:cubicBezTo>
                  <a:close/>
                  <a:moveTo>
                    <a:pt x="2454656" y="84582"/>
                  </a:moveTo>
                  <a:lnTo>
                    <a:pt x="2369947" y="84582"/>
                  </a:lnTo>
                  <a:cubicBezTo>
                    <a:pt x="2346579" y="84582"/>
                    <a:pt x="2327656" y="65659"/>
                    <a:pt x="2327656" y="42291"/>
                  </a:cubicBezTo>
                  <a:cubicBezTo>
                    <a:pt x="2327656" y="18923"/>
                    <a:pt x="2346579" y="0"/>
                    <a:pt x="2369947" y="0"/>
                  </a:cubicBezTo>
                  <a:lnTo>
                    <a:pt x="2454656" y="0"/>
                  </a:lnTo>
                  <a:cubicBezTo>
                    <a:pt x="2478024" y="0"/>
                    <a:pt x="2496947" y="18923"/>
                    <a:pt x="2496947" y="42291"/>
                  </a:cubicBezTo>
                  <a:cubicBezTo>
                    <a:pt x="2496947" y="65659"/>
                    <a:pt x="2478024" y="84582"/>
                    <a:pt x="2454656" y="84582"/>
                  </a:cubicBezTo>
                  <a:close/>
                  <a:moveTo>
                    <a:pt x="2285365" y="84582"/>
                  </a:moveTo>
                  <a:lnTo>
                    <a:pt x="2200656" y="84582"/>
                  </a:lnTo>
                  <a:cubicBezTo>
                    <a:pt x="2177288" y="84582"/>
                    <a:pt x="2158365" y="65659"/>
                    <a:pt x="2158365" y="42291"/>
                  </a:cubicBezTo>
                  <a:cubicBezTo>
                    <a:pt x="2158365" y="18923"/>
                    <a:pt x="2177288" y="0"/>
                    <a:pt x="2200656" y="0"/>
                  </a:cubicBezTo>
                  <a:lnTo>
                    <a:pt x="2285365" y="0"/>
                  </a:lnTo>
                  <a:cubicBezTo>
                    <a:pt x="2308733" y="0"/>
                    <a:pt x="2327656" y="18923"/>
                    <a:pt x="2327656" y="42291"/>
                  </a:cubicBezTo>
                  <a:cubicBezTo>
                    <a:pt x="2327656" y="65659"/>
                    <a:pt x="2308733" y="84582"/>
                    <a:pt x="2285365" y="84582"/>
                  </a:cubicBezTo>
                  <a:close/>
                  <a:moveTo>
                    <a:pt x="2116074" y="84582"/>
                  </a:moveTo>
                  <a:lnTo>
                    <a:pt x="2031365" y="84582"/>
                  </a:lnTo>
                  <a:cubicBezTo>
                    <a:pt x="2007997" y="84582"/>
                    <a:pt x="1989074" y="65659"/>
                    <a:pt x="1989074" y="42291"/>
                  </a:cubicBezTo>
                  <a:cubicBezTo>
                    <a:pt x="1989074" y="18923"/>
                    <a:pt x="2007870" y="0"/>
                    <a:pt x="2031238" y="0"/>
                  </a:cubicBezTo>
                  <a:lnTo>
                    <a:pt x="2115947" y="0"/>
                  </a:lnTo>
                  <a:cubicBezTo>
                    <a:pt x="2139315" y="0"/>
                    <a:pt x="2158238" y="18923"/>
                    <a:pt x="2158238" y="42291"/>
                  </a:cubicBezTo>
                  <a:cubicBezTo>
                    <a:pt x="2158238" y="65659"/>
                    <a:pt x="2139315" y="84582"/>
                    <a:pt x="2115947" y="84582"/>
                  </a:cubicBezTo>
                  <a:close/>
                  <a:moveTo>
                    <a:pt x="1946656" y="84582"/>
                  </a:moveTo>
                  <a:lnTo>
                    <a:pt x="1861947" y="84582"/>
                  </a:lnTo>
                  <a:cubicBezTo>
                    <a:pt x="1838579" y="84582"/>
                    <a:pt x="1819656" y="65659"/>
                    <a:pt x="1819656" y="42291"/>
                  </a:cubicBezTo>
                  <a:cubicBezTo>
                    <a:pt x="1819656" y="18923"/>
                    <a:pt x="1838579" y="0"/>
                    <a:pt x="1861947" y="0"/>
                  </a:cubicBezTo>
                  <a:lnTo>
                    <a:pt x="1946656" y="0"/>
                  </a:lnTo>
                  <a:cubicBezTo>
                    <a:pt x="1970024" y="0"/>
                    <a:pt x="1988947" y="18923"/>
                    <a:pt x="1988947" y="42291"/>
                  </a:cubicBezTo>
                  <a:cubicBezTo>
                    <a:pt x="1988947" y="65659"/>
                    <a:pt x="1970024" y="84582"/>
                    <a:pt x="1946656" y="84582"/>
                  </a:cubicBezTo>
                  <a:close/>
                  <a:moveTo>
                    <a:pt x="1777365" y="84582"/>
                  </a:moveTo>
                  <a:lnTo>
                    <a:pt x="1692656" y="84582"/>
                  </a:lnTo>
                  <a:cubicBezTo>
                    <a:pt x="1669288" y="84582"/>
                    <a:pt x="1650365" y="65659"/>
                    <a:pt x="1650365" y="42291"/>
                  </a:cubicBezTo>
                  <a:cubicBezTo>
                    <a:pt x="1650365" y="18923"/>
                    <a:pt x="1669288" y="0"/>
                    <a:pt x="1692656" y="0"/>
                  </a:cubicBezTo>
                  <a:lnTo>
                    <a:pt x="1777365" y="0"/>
                  </a:lnTo>
                  <a:cubicBezTo>
                    <a:pt x="1800733" y="0"/>
                    <a:pt x="1819656" y="18923"/>
                    <a:pt x="1819656" y="42291"/>
                  </a:cubicBezTo>
                  <a:cubicBezTo>
                    <a:pt x="1819656" y="65659"/>
                    <a:pt x="1800733" y="84582"/>
                    <a:pt x="1777365" y="84582"/>
                  </a:cubicBezTo>
                  <a:close/>
                  <a:moveTo>
                    <a:pt x="1608074" y="84582"/>
                  </a:moveTo>
                  <a:lnTo>
                    <a:pt x="1523365" y="84582"/>
                  </a:lnTo>
                  <a:cubicBezTo>
                    <a:pt x="1499997" y="84582"/>
                    <a:pt x="1481074" y="65659"/>
                    <a:pt x="1481074" y="42291"/>
                  </a:cubicBezTo>
                  <a:cubicBezTo>
                    <a:pt x="1481074" y="18923"/>
                    <a:pt x="1499870" y="0"/>
                    <a:pt x="1523238" y="0"/>
                  </a:cubicBezTo>
                  <a:lnTo>
                    <a:pt x="1607947" y="0"/>
                  </a:lnTo>
                  <a:cubicBezTo>
                    <a:pt x="1631315" y="0"/>
                    <a:pt x="1650238" y="18923"/>
                    <a:pt x="1650238" y="42291"/>
                  </a:cubicBezTo>
                  <a:cubicBezTo>
                    <a:pt x="1650238" y="65659"/>
                    <a:pt x="1631315" y="84582"/>
                    <a:pt x="1607947" y="84582"/>
                  </a:cubicBezTo>
                  <a:close/>
                  <a:moveTo>
                    <a:pt x="1438656" y="84582"/>
                  </a:moveTo>
                  <a:lnTo>
                    <a:pt x="1353947" y="84582"/>
                  </a:lnTo>
                  <a:cubicBezTo>
                    <a:pt x="1330579" y="84582"/>
                    <a:pt x="1311656" y="65659"/>
                    <a:pt x="1311656" y="42291"/>
                  </a:cubicBezTo>
                  <a:cubicBezTo>
                    <a:pt x="1311656" y="18923"/>
                    <a:pt x="1330579" y="0"/>
                    <a:pt x="1353947" y="0"/>
                  </a:cubicBezTo>
                  <a:lnTo>
                    <a:pt x="1438656" y="0"/>
                  </a:lnTo>
                  <a:cubicBezTo>
                    <a:pt x="1462024" y="0"/>
                    <a:pt x="1480947" y="18923"/>
                    <a:pt x="1480947" y="42291"/>
                  </a:cubicBezTo>
                  <a:cubicBezTo>
                    <a:pt x="1480947" y="65659"/>
                    <a:pt x="1462024" y="84582"/>
                    <a:pt x="1438656" y="84582"/>
                  </a:cubicBezTo>
                  <a:close/>
                  <a:moveTo>
                    <a:pt x="1269365" y="84582"/>
                  </a:moveTo>
                  <a:lnTo>
                    <a:pt x="1184656" y="84582"/>
                  </a:lnTo>
                  <a:cubicBezTo>
                    <a:pt x="1161288" y="84582"/>
                    <a:pt x="1142365" y="65659"/>
                    <a:pt x="1142365" y="42291"/>
                  </a:cubicBezTo>
                  <a:cubicBezTo>
                    <a:pt x="1142365" y="18923"/>
                    <a:pt x="1161288" y="0"/>
                    <a:pt x="1184656" y="0"/>
                  </a:cubicBezTo>
                  <a:lnTo>
                    <a:pt x="1269365" y="0"/>
                  </a:lnTo>
                  <a:cubicBezTo>
                    <a:pt x="1292733" y="0"/>
                    <a:pt x="1311656" y="18923"/>
                    <a:pt x="1311656" y="42291"/>
                  </a:cubicBezTo>
                  <a:cubicBezTo>
                    <a:pt x="1311656" y="65659"/>
                    <a:pt x="1292733" y="84582"/>
                    <a:pt x="1269365" y="84582"/>
                  </a:cubicBezTo>
                  <a:close/>
                  <a:moveTo>
                    <a:pt x="1100074" y="84582"/>
                  </a:moveTo>
                  <a:lnTo>
                    <a:pt x="1015238" y="84582"/>
                  </a:lnTo>
                  <a:cubicBezTo>
                    <a:pt x="991870" y="84582"/>
                    <a:pt x="972947" y="65659"/>
                    <a:pt x="972947" y="42291"/>
                  </a:cubicBezTo>
                  <a:cubicBezTo>
                    <a:pt x="972947" y="18923"/>
                    <a:pt x="991870" y="0"/>
                    <a:pt x="1015238" y="0"/>
                  </a:cubicBezTo>
                  <a:lnTo>
                    <a:pt x="1099947" y="0"/>
                  </a:lnTo>
                  <a:cubicBezTo>
                    <a:pt x="1123315" y="0"/>
                    <a:pt x="1142238" y="18923"/>
                    <a:pt x="1142238" y="42291"/>
                  </a:cubicBezTo>
                  <a:cubicBezTo>
                    <a:pt x="1142238" y="65659"/>
                    <a:pt x="1123315" y="84582"/>
                    <a:pt x="1099947" y="84582"/>
                  </a:cubicBezTo>
                  <a:close/>
                  <a:moveTo>
                    <a:pt x="930656" y="84582"/>
                  </a:moveTo>
                  <a:lnTo>
                    <a:pt x="845947" y="84582"/>
                  </a:lnTo>
                  <a:cubicBezTo>
                    <a:pt x="822579" y="84582"/>
                    <a:pt x="803656" y="65659"/>
                    <a:pt x="803656" y="42291"/>
                  </a:cubicBezTo>
                  <a:cubicBezTo>
                    <a:pt x="803656" y="18923"/>
                    <a:pt x="822579" y="0"/>
                    <a:pt x="845947" y="0"/>
                  </a:cubicBezTo>
                  <a:lnTo>
                    <a:pt x="930656" y="0"/>
                  </a:lnTo>
                  <a:cubicBezTo>
                    <a:pt x="954024" y="0"/>
                    <a:pt x="972947" y="18923"/>
                    <a:pt x="972947" y="42291"/>
                  </a:cubicBezTo>
                  <a:cubicBezTo>
                    <a:pt x="972947" y="65659"/>
                    <a:pt x="954024" y="84582"/>
                    <a:pt x="930656" y="84582"/>
                  </a:cubicBezTo>
                  <a:close/>
                  <a:moveTo>
                    <a:pt x="761365" y="84582"/>
                  </a:moveTo>
                  <a:lnTo>
                    <a:pt x="676656" y="84582"/>
                  </a:lnTo>
                  <a:cubicBezTo>
                    <a:pt x="653288" y="84582"/>
                    <a:pt x="634365" y="65659"/>
                    <a:pt x="634365" y="42291"/>
                  </a:cubicBezTo>
                  <a:cubicBezTo>
                    <a:pt x="634365" y="18923"/>
                    <a:pt x="653288" y="0"/>
                    <a:pt x="676656" y="0"/>
                  </a:cubicBezTo>
                  <a:lnTo>
                    <a:pt x="761365" y="0"/>
                  </a:lnTo>
                  <a:cubicBezTo>
                    <a:pt x="784733" y="0"/>
                    <a:pt x="803656" y="18923"/>
                    <a:pt x="803656" y="42291"/>
                  </a:cubicBezTo>
                  <a:cubicBezTo>
                    <a:pt x="803656" y="65659"/>
                    <a:pt x="784733" y="84582"/>
                    <a:pt x="761365" y="84582"/>
                  </a:cubicBezTo>
                  <a:close/>
                  <a:moveTo>
                    <a:pt x="592074" y="84582"/>
                  </a:moveTo>
                  <a:lnTo>
                    <a:pt x="507238" y="84582"/>
                  </a:lnTo>
                  <a:cubicBezTo>
                    <a:pt x="483870" y="84582"/>
                    <a:pt x="464947" y="65659"/>
                    <a:pt x="464947" y="42291"/>
                  </a:cubicBezTo>
                  <a:cubicBezTo>
                    <a:pt x="464947" y="18923"/>
                    <a:pt x="483870" y="0"/>
                    <a:pt x="507238" y="0"/>
                  </a:cubicBezTo>
                  <a:lnTo>
                    <a:pt x="591947" y="0"/>
                  </a:lnTo>
                  <a:cubicBezTo>
                    <a:pt x="615315" y="0"/>
                    <a:pt x="634238" y="18923"/>
                    <a:pt x="634238" y="42291"/>
                  </a:cubicBezTo>
                  <a:cubicBezTo>
                    <a:pt x="634238" y="65659"/>
                    <a:pt x="615315" y="84582"/>
                    <a:pt x="591947" y="84582"/>
                  </a:cubicBezTo>
                  <a:close/>
                  <a:moveTo>
                    <a:pt x="422656" y="84582"/>
                  </a:moveTo>
                  <a:lnTo>
                    <a:pt x="337947" y="84582"/>
                  </a:lnTo>
                  <a:cubicBezTo>
                    <a:pt x="314579" y="84582"/>
                    <a:pt x="295656" y="65659"/>
                    <a:pt x="295656" y="42291"/>
                  </a:cubicBezTo>
                  <a:cubicBezTo>
                    <a:pt x="295656" y="18923"/>
                    <a:pt x="314579" y="0"/>
                    <a:pt x="337947" y="0"/>
                  </a:cubicBezTo>
                  <a:lnTo>
                    <a:pt x="422656" y="0"/>
                  </a:lnTo>
                  <a:cubicBezTo>
                    <a:pt x="446024" y="0"/>
                    <a:pt x="464947" y="18923"/>
                    <a:pt x="464947" y="42291"/>
                  </a:cubicBezTo>
                  <a:cubicBezTo>
                    <a:pt x="464947" y="65659"/>
                    <a:pt x="446024" y="84582"/>
                    <a:pt x="422656" y="84582"/>
                  </a:cubicBezTo>
                  <a:close/>
                  <a:moveTo>
                    <a:pt x="253365" y="84582"/>
                  </a:moveTo>
                  <a:lnTo>
                    <a:pt x="168656" y="84582"/>
                  </a:lnTo>
                  <a:cubicBezTo>
                    <a:pt x="145288" y="84582"/>
                    <a:pt x="126365" y="65659"/>
                    <a:pt x="126365" y="42291"/>
                  </a:cubicBezTo>
                  <a:cubicBezTo>
                    <a:pt x="126365" y="18923"/>
                    <a:pt x="145288" y="0"/>
                    <a:pt x="168656" y="0"/>
                  </a:cubicBezTo>
                  <a:lnTo>
                    <a:pt x="253365" y="0"/>
                  </a:lnTo>
                  <a:cubicBezTo>
                    <a:pt x="276733" y="0"/>
                    <a:pt x="295656" y="18923"/>
                    <a:pt x="295656" y="42291"/>
                  </a:cubicBezTo>
                  <a:cubicBezTo>
                    <a:pt x="295656" y="65659"/>
                    <a:pt x="276733" y="84582"/>
                    <a:pt x="253365" y="84582"/>
                  </a:cubicBezTo>
                  <a:close/>
                  <a:moveTo>
                    <a:pt x="84074" y="84582"/>
                  </a:moveTo>
                  <a:lnTo>
                    <a:pt x="42291" y="84582"/>
                  </a:lnTo>
                  <a:cubicBezTo>
                    <a:pt x="18923" y="84709"/>
                    <a:pt x="0" y="65659"/>
                    <a:pt x="0" y="42291"/>
                  </a:cubicBezTo>
                  <a:cubicBezTo>
                    <a:pt x="0" y="18923"/>
                    <a:pt x="18923" y="0"/>
                    <a:pt x="42291" y="0"/>
                  </a:cubicBezTo>
                  <a:lnTo>
                    <a:pt x="83947" y="0"/>
                  </a:lnTo>
                  <a:cubicBezTo>
                    <a:pt x="107315" y="0"/>
                    <a:pt x="126238" y="18923"/>
                    <a:pt x="126238" y="42291"/>
                  </a:cubicBezTo>
                  <a:cubicBezTo>
                    <a:pt x="126238" y="65659"/>
                    <a:pt x="107315" y="84709"/>
                    <a:pt x="83947" y="84709"/>
                  </a:cubicBezTo>
                  <a:close/>
                  <a:moveTo>
                    <a:pt x="10243947" y="84709"/>
                  </a:moveTo>
                  <a:lnTo>
                    <a:pt x="10159238" y="84709"/>
                  </a:lnTo>
                  <a:cubicBezTo>
                    <a:pt x="10135870" y="84709"/>
                    <a:pt x="10116947" y="65786"/>
                    <a:pt x="10116947" y="42418"/>
                  </a:cubicBezTo>
                  <a:cubicBezTo>
                    <a:pt x="10116947" y="19050"/>
                    <a:pt x="10135870" y="0"/>
                    <a:pt x="10159238" y="0"/>
                  </a:cubicBezTo>
                  <a:lnTo>
                    <a:pt x="10243947" y="0"/>
                  </a:lnTo>
                  <a:cubicBezTo>
                    <a:pt x="10267315" y="0"/>
                    <a:pt x="10286238" y="18923"/>
                    <a:pt x="10286238" y="42291"/>
                  </a:cubicBezTo>
                  <a:cubicBezTo>
                    <a:pt x="10286238" y="65659"/>
                    <a:pt x="10267315" y="84582"/>
                    <a:pt x="10243947" y="84582"/>
                  </a:cubicBezTo>
                  <a:close/>
                </a:path>
              </a:pathLst>
            </a:custGeom>
            <a:solidFill>
              <a:srgbClr val="86C7ED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9175751" y="3790139"/>
            <a:ext cx="7055477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Matriz de inovación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9151938" y="5185038"/>
            <a:ext cx="7698840" cy="47625"/>
            <a:chOff x="0" y="0"/>
            <a:chExt cx="10265120" cy="635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286238" cy="84709"/>
            </a:xfrm>
            <a:custGeom>
              <a:avLst/>
              <a:gdLst/>
              <a:ahLst/>
              <a:cxnLst/>
              <a:rect r="r" b="b" t="t" l="l"/>
              <a:pathLst>
                <a:path h="84709" w="10286238">
                  <a:moveTo>
                    <a:pt x="10074656" y="84709"/>
                  </a:moveTo>
                  <a:lnTo>
                    <a:pt x="9989948" y="84709"/>
                  </a:lnTo>
                  <a:cubicBezTo>
                    <a:pt x="9966579" y="84709"/>
                    <a:pt x="9947656" y="65786"/>
                    <a:pt x="9947656" y="42418"/>
                  </a:cubicBezTo>
                  <a:cubicBezTo>
                    <a:pt x="9947656" y="19050"/>
                    <a:pt x="9966579" y="0"/>
                    <a:pt x="9989947" y="0"/>
                  </a:cubicBezTo>
                  <a:lnTo>
                    <a:pt x="10074656" y="0"/>
                  </a:lnTo>
                  <a:cubicBezTo>
                    <a:pt x="10098024" y="0"/>
                    <a:pt x="10116947" y="18923"/>
                    <a:pt x="10116947" y="42291"/>
                  </a:cubicBezTo>
                  <a:cubicBezTo>
                    <a:pt x="10116947" y="65659"/>
                    <a:pt x="10098024" y="84582"/>
                    <a:pt x="10074656" y="84582"/>
                  </a:cubicBezTo>
                  <a:close/>
                  <a:moveTo>
                    <a:pt x="9905365" y="84582"/>
                  </a:moveTo>
                  <a:lnTo>
                    <a:pt x="9820656" y="84582"/>
                  </a:lnTo>
                  <a:cubicBezTo>
                    <a:pt x="9797288" y="84582"/>
                    <a:pt x="9778365" y="65659"/>
                    <a:pt x="9778365" y="42291"/>
                  </a:cubicBezTo>
                  <a:cubicBezTo>
                    <a:pt x="9778365" y="18923"/>
                    <a:pt x="9797288" y="0"/>
                    <a:pt x="9820656" y="0"/>
                  </a:cubicBezTo>
                  <a:lnTo>
                    <a:pt x="9905365" y="0"/>
                  </a:lnTo>
                  <a:cubicBezTo>
                    <a:pt x="9928733" y="0"/>
                    <a:pt x="9947656" y="18923"/>
                    <a:pt x="9947656" y="42291"/>
                  </a:cubicBezTo>
                  <a:cubicBezTo>
                    <a:pt x="9947656" y="65659"/>
                    <a:pt x="9928733" y="84582"/>
                    <a:pt x="9905365" y="84582"/>
                  </a:cubicBezTo>
                  <a:close/>
                  <a:moveTo>
                    <a:pt x="9736075" y="84582"/>
                  </a:moveTo>
                  <a:lnTo>
                    <a:pt x="9651365" y="84582"/>
                  </a:lnTo>
                  <a:cubicBezTo>
                    <a:pt x="9627998" y="84582"/>
                    <a:pt x="9609075" y="65659"/>
                    <a:pt x="9609075" y="42291"/>
                  </a:cubicBezTo>
                  <a:cubicBezTo>
                    <a:pt x="9609075" y="18923"/>
                    <a:pt x="9627870" y="0"/>
                    <a:pt x="9651238" y="0"/>
                  </a:cubicBezTo>
                  <a:lnTo>
                    <a:pt x="9735947" y="0"/>
                  </a:lnTo>
                  <a:cubicBezTo>
                    <a:pt x="9759315" y="0"/>
                    <a:pt x="9778238" y="18923"/>
                    <a:pt x="9778238" y="42291"/>
                  </a:cubicBezTo>
                  <a:cubicBezTo>
                    <a:pt x="9778238" y="65659"/>
                    <a:pt x="9759315" y="84582"/>
                    <a:pt x="9735947" y="84582"/>
                  </a:cubicBezTo>
                  <a:close/>
                  <a:moveTo>
                    <a:pt x="9566656" y="84582"/>
                  </a:moveTo>
                  <a:lnTo>
                    <a:pt x="9481947" y="84582"/>
                  </a:lnTo>
                  <a:cubicBezTo>
                    <a:pt x="9458579" y="84582"/>
                    <a:pt x="9439656" y="65659"/>
                    <a:pt x="9439656" y="42291"/>
                  </a:cubicBezTo>
                  <a:cubicBezTo>
                    <a:pt x="9439656" y="18923"/>
                    <a:pt x="9458579" y="0"/>
                    <a:pt x="9481947" y="0"/>
                  </a:cubicBezTo>
                  <a:lnTo>
                    <a:pt x="9566656" y="0"/>
                  </a:lnTo>
                  <a:cubicBezTo>
                    <a:pt x="9590024" y="0"/>
                    <a:pt x="9608947" y="18923"/>
                    <a:pt x="9608947" y="42291"/>
                  </a:cubicBezTo>
                  <a:cubicBezTo>
                    <a:pt x="9608947" y="65659"/>
                    <a:pt x="9590024" y="84582"/>
                    <a:pt x="9566656" y="84582"/>
                  </a:cubicBezTo>
                  <a:close/>
                  <a:moveTo>
                    <a:pt x="9397365" y="84582"/>
                  </a:moveTo>
                  <a:lnTo>
                    <a:pt x="9312656" y="84582"/>
                  </a:lnTo>
                  <a:cubicBezTo>
                    <a:pt x="9289288" y="84582"/>
                    <a:pt x="9270365" y="65659"/>
                    <a:pt x="9270365" y="42291"/>
                  </a:cubicBezTo>
                  <a:cubicBezTo>
                    <a:pt x="9270365" y="18923"/>
                    <a:pt x="9289288" y="0"/>
                    <a:pt x="9312656" y="0"/>
                  </a:cubicBezTo>
                  <a:lnTo>
                    <a:pt x="9397365" y="0"/>
                  </a:lnTo>
                  <a:cubicBezTo>
                    <a:pt x="9420733" y="0"/>
                    <a:pt x="9439656" y="18923"/>
                    <a:pt x="9439656" y="42291"/>
                  </a:cubicBezTo>
                  <a:cubicBezTo>
                    <a:pt x="9439656" y="65659"/>
                    <a:pt x="9420733" y="84582"/>
                    <a:pt x="9397365" y="84582"/>
                  </a:cubicBezTo>
                  <a:close/>
                  <a:moveTo>
                    <a:pt x="9228075" y="84582"/>
                  </a:moveTo>
                  <a:lnTo>
                    <a:pt x="9143365" y="84582"/>
                  </a:lnTo>
                  <a:cubicBezTo>
                    <a:pt x="9119998" y="84582"/>
                    <a:pt x="9101075" y="65659"/>
                    <a:pt x="9101075" y="42291"/>
                  </a:cubicBezTo>
                  <a:cubicBezTo>
                    <a:pt x="9101075" y="18923"/>
                    <a:pt x="9119870" y="0"/>
                    <a:pt x="9143238" y="0"/>
                  </a:cubicBezTo>
                  <a:lnTo>
                    <a:pt x="9227947" y="0"/>
                  </a:lnTo>
                  <a:cubicBezTo>
                    <a:pt x="9251315" y="0"/>
                    <a:pt x="9270238" y="18923"/>
                    <a:pt x="9270238" y="42291"/>
                  </a:cubicBezTo>
                  <a:cubicBezTo>
                    <a:pt x="9270238" y="65659"/>
                    <a:pt x="9251315" y="84582"/>
                    <a:pt x="9227947" y="84582"/>
                  </a:cubicBezTo>
                  <a:close/>
                  <a:moveTo>
                    <a:pt x="9058656" y="84582"/>
                  </a:moveTo>
                  <a:lnTo>
                    <a:pt x="8973947" y="84582"/>
                  </a:lnTo>
                  <a:cubicBezTo>
                    <a:pt x="8950579" y="84582"/>
                    <a:pt x="8931656" y="65659"/>
                    <a:pt x="8931656" y="42291"/>
                  </a:cubicBezTo>
                  <a:cubicBezTo>
                    <a:pt x="8931656" y="18923"/>
                    <a:pt x="8950579" y="0"/>
                    <a:pt x="8973947" y="0"/>
                  </a:cubicBezTo>
                  <a:lnTo>
                    <a:pt x="9058656" y="0"/>
                  </a:lnTo>
                  <a:cubicBezTo>
                    <a:pt x="9082024" y="0"/>
                    <a:pt x="9100947" y="18923"/>
                    <a:pt x="9100947" y="42291"/>
                  </a:cubicBezTo>
                  <a:cubicBezTo>
                    <a:pt x="9100947" y="65659"/>
                    <a:pt x="9082024" y="84582"/>
                    <a:pt x="9058656" y="84582"/>
                  </a:cubicBezTo>
                  <a:close/>
                  <a:moveTo>
                    <a:pt x="8889365" y="84582"/>
                  </a:moveTo>
                  <a:lnTo>
                    <a:pt x="8804656" y="84582"/>
                  </a:lnTo>
                  <a:cubicBezTo>
                    <a:pt x="8781288" y="84582"/>
                    <a:pt x="8762365" y="65659"/>
                    <a:pt x="8762365" y="42291"/>
                  </a:cubicBezTo>
                  <a:cubicBezTo>
                    <a:pt x="8762365" y="18923"/>
                    <a:pt x="8781288" y="0"/>
                    <a:pt x="8804656" y="0"/>
                  </a:cubicBezTo>
                  <a:lnTo>
                    <a:pt x="8889365" y="0"/>
                  </a:lnTo>
                  <a:cubicBezTo>
                    <a:pt x="8912733" y="0"/>
                    <a:pt x="8931656" y="18923"/>
                    <a:pt x="8931656" y="42291"/>
                  </a:cubicBezTo>
                  <a:cubicBezTo>
                    <a:pt x="8931656" y="65659"/>
                    <a:pt x="8912733" y="84582"/>
                    <a:pt x="8889365" y="84582"/>
                  </a:cubicBezTo>
                  <a:close/>
                  <a:moveTo>
                    <a:pt x="8720075" y="84582"/>
                  </a:moveTo>
                  <a:lnTo>
                    <a:pt x="8635365" y="84582"/>
                  </a:lnTo>
                  <a:cubicBezTo>
                    <a:pt x="8611998" y="84582"/>
                    <a:pt x="8593075" y="65659"/>
                    <a:pt x="8593075" y="42291"/>
                  </a:cubicBezTo>
                  <a:cubicBezTo>
                    <a:pt x="8593075" y="18923"/>
                    <a:pt x="8611870" y="0"/>
                    <a:pt x="8635238" y="0"/>
                  </a:cubicBezTo>
                  <a:lnTo>
                    <a:pt x="8719947" y="0"/>
                  </a:lnTo>
                  <a:cubicBezTo>
                    <a:pt x="8743315" y="0"/>
                    <a:pt x="8762238" y="18923"/>
                    <a:pt x="8762238" y="42291"/>
                  </a:cubicBezTo>
                  <a:cubicBezTo>
                    <a:pt x="8762238" y="65659"/>
                    <a:pt x="8743315" y="84582"/>
                    <a:pt x="8719947" y="84582"/>
                  </a:cubicBezTo>
                  <a:close/>
                  <a:moveTo>
                    <a:pt x="8550656" y="84582"/>
                  </a:moveTo>
                  <a:lnTo>
                    <a:pt x="8465947" y="84582"/>
                  </a:lnTo>
                  <a:cubicBezTo>
                    <a:pt x="8442579" y="84582"/>
                    <a:pt x="8423656" y="65659"/>
                    <a:pt x="8423656" y="42291"/>
                  </a:cubicBezTo>
                  <a:cubicBezTo>
                    <a:pt x="8423656" y="18923"/>
                    <a:pt x="8442579" y="0"/>
                    <a:pt x="8465947" y="0"/>
                  </a:cubicBezTo>
                  <a:lnTo>
                    <a:pt x="8550656" y="0"/>
                  </a:lnTo>
                  <a:cubicBezTo>
                    <a:pt x="8574024" y="0"/>
                    <a:pt x="8592947" y="18923"/>
                    <a:pt x="8592947" y="42291"/>
                  </a:cubicBezTo>
                  <a:cubicBezTo>
                    <a:pt x="8592947" y="65659"/>
                    <a:pt x="8574024" y="84582"/>
                    <a:pt x="8550656" y="84582"/>
                  </a:cubicBezTo>
                  <a:close/>
                  <a:moveTo>
                    <a:pt x="8381365" y="84582"/>
                  </a:moveTo>
                  <a:lnTo>
                    <a:pt x="8296656" y="84582"/>
                  </a:lnTo>
                  <a:cubicBezTo>
                    <a:pt x="8273288" y="84582"/>
                    <a:pt x="8254365" y="65659"/>
                    <a:pt x="8254365" y="42291"/>
                  </a:cubicBezTo>
                  <a:cubicBezTo>
                    <a:pt x="8254365" y="18923"/>
                    <a:pt x="8273288" y="0"/>
                    <a:pt x="8296656" y="0"/>
                  </a:cubicBezTo>
                  <a:lnTo>
                    <a:pt x="8381365" y="0"/>
                  </a:lnTo>
                  <a:cubicBezTo>
                    <a:pt x="8404733" y="0"/>
                    <a:pt x="8423656" y="18923"/>
                    <a:pt x="8423656" y="42291"/>
                  </a:cubicBezTo>
                  <a:cubicBezTo>
                    <a:pt x="8423656" y="65659"/>
                    <a:pt x="8404733" y="84582"/>
                    <a:pt x="8381365" y="84582"/>
                  </a:cubicBezTo>
                  <a:close/>
                  <a:moveTo>
                    <a:pt x="8212075" y="84582"/>
                  </a:moveTo>
                  <a:lnTo>
                    <a:pt x="8127365" y="84582"/>
                  </a:lnTo>
                  <a:cubicBezTo>
                    <a:pt x="8103998" y="84582"/>
                    <a:pt x="8085075" y="65659"/>
                    <a:pt x="8085075" y="42291"/>
                  </a:cubicBezTo>
                  <a:cubicBezTo>
                    <a:pt x="8085075" y="18923"/>
                    <a:pt x="8103870" y="0"/>
                    <a:pt x="8127238" y="0"/>
                  </a:cubicBezTo>
                  <a:lnTo>
                    <a:pt x="8211947" y="0"/>
                  </a:lnTo>
                  <a:cubicBezTo>
                    <a:pt x="8235315" y="0"/>
                    <a:pt x="8254238" y="18923"/>
                    <a:pt x="8254238" y="42291"/>
                  </a:cubicBezTo>
                  <a:cubicBezTo>
                    <a:pt x="8254238" y="65659"/>
                    <a:pt x="8235315" y="84582"/>
                    <a:pt x="8211947" y="84582"/>
                  </a:cubicBezTo>
                  <a:close/>
                  <a:moveTo>
                    <a:pt x="8042656" y="84582"/>
                  </a:moveTo>
                  <a:lnTo>
                    <a:pt x="7957947" y="84582"/>
                  </a:lnTo>
                  <a:cubicBezTo>
                    <a:pt x="7934579" y="84582"/>
                    <a:pt x="7915656" y="65659"/>
                    <a:pt x="7915656" y="42291"/>
                  </a:cubicBezTo>
                  <a:cubicBezTo>
                    <a:pt x="7915656" y="18923"/>
                    <a:pt x="7934579" y="0"/>
                    <a:pt x="7957947" y="0"/>
                  </a:cubicBezTo>
                  <a:lnTo>
                    <a:pt x="8042656" y="0"/>
                  </a:lnTo>
                  <a:cubicBezTo>
                    <a:pt x="8066024" y="0"/>
                    <a:pt x="8084947" y="18923"/>
                    <a:pt x="8084947" y="42291"/>
                  </a:cubicBezTo>
                  <a:cubicBezTo>
                    <a:pt x="8084947" y="65659"/>
                    <a:pt x="8066024" y="84582"/>
                    <a:pt x="8042656" y="84582"/>
                  </a:cubicBezTo>
                  <a:close/>
                  <a:moveTo>
                    <a:pt x="7873365" y="84582"/>
                  </a:moveTo>
                  <a:lnTo>
                    <a:pt x="7788656" y="84582"/>
                  </a:lnTo>
                  <a:cubicBezTo>
                    <a:pt x="7765288" y="84582"/>
                    <a:pt x="7746365" y="65659"/>
                    <a:pt x="7746365" y="42291"/>
                  </a:cubicBezTo>
                  <a:cubicBezTo>
                    <a:pt x="7746365" y="18923"/>
                    <a:pt x="7765288" y="0"/>
                    <a:pt x="7788656" y="0"/>
                  </a:cubicBezTo>
                  <a:lnTo>
                    <a:pt x="7873365" y="0"/>
                  </a:lnTo>
                  <a:cubicBezTo>
                    <a:pt x="7896733" y="0"/>
                    <a:pt x="7915656" y="18923"/>
                    <a:pt x="7915656" y="42291"/>
                  </a:cubicBezTo>
                  <a:cubicBezTo>
                    <a:pt x="7915656" y="65659"/>
                    <a:pt x="7896733" y="84582"/>
                    <a:pt x="7873365" y="84582"/>
                  </a:cubicBezTo>
                  <a:close/>
                  <a:moveTo>
                    <a:pt x="7704075" y="84582"/>
                  </a:moveTo>
                  <a:lnTo>
                    <a:pt x="7619365" y="84582"/>
                  </a:lnTo>
                  <a:cubicBezTo>
                    <a:pt x="7595998" y="84582"/>
                    <a:pt x="7577075" y="65659"/>
                    <a:pt x="7577075" y="42291"/>
                  </a:cubicBezTo>
                  <a:cubicBezTo>
                    <a:pt x="7577075" y="18923"/>
                    <a:pt x="7595870" y="0"/>
                    <a:pt x="7619238" y="0"/>
                  </a:cubicBezTo>
                  <a:lnTo>
                    <a:pt x="7703947" y="0"/>
                  </a:lnTo>
                  <a:cubicBezTo>
                    <a:pt x="7727315" y="0"/>
                    <a:pt x="7746238" y="18923"/>
                    <a:pt x="7746238" y="42291"/>
                  </a:cubicBezTo>
                  <a:cubicBezTo>
                    <a:pt x="7746238" y="65659"/>
                    <a:pt x="7727315" y="84582"/>
                    <a:pt x="7703947" y="84582"/>
                  </a:cubicBezTo>
                  <a:close/>
                  <a:moveTo>
                    <a:pt x="7534656" y="84582"/>
                  </a:moveTo>
                  <a:lnTo>
                    <a:pt x="7449947" y="84582"/>
                  </a:lnTo>
                  <a:cubicBezTo>
                    <a:pt x="7426579" y="84582"/>
                    <a:pt x="7407656" y="65659"/>
                    <a:pt x="7407656" y="42291"/>
                  </a:cubicBezTo>
                  <a:cubicBezTo>
                    <a:pt x="7407656" y="18923"/>
                    <a:pt x="7426579" y="0"/>
                    <a:pt x="7449947" y="0"/>
                  </a:cubicBezTo>
                  <a:lnTo>
                    <a:pt x="7534656" y="0"/>
                  </a:lnTo>
                  <a:cubicBezTo>
                    <a:pt x="7558024" y="0"/>
                    <a:pt x="7576947" y="18923"/>
                    <a:pt x="7576947" y="42291"/>
                  </a:cubicBezTo>
                  <a:cubicBezTo>
                    <a:pt x="7576947" y="65659"/>
                    <a:pt x="7558024" y="84582"/>
                    <a:pt x="7534656" y="84582"/>
                  </a:cubicBezTo>
                  <a:close/>
                  <a:moveTo>
                    <a:pt x="7365365" y="84582"/>
                  </a:moveTo>
                  <a:lnTo>
                    <a:pt x="7280656" y="84582"/>
                  </a:lnTo>
                  <a:cubicBezTo>
                    <a:pt x="7257288" y="84582"/>
                    <a:pt x="7238365" y="65659"/>
                    <a:pt x="7238365" y="42291"/>
                  </a:cubicBezTo>
                  <a:cubicBezTo>
                    <a:pt x="7238365" y="18923"/>
                    <a:pt x="7257288" y="0"/>
                    <a:pt x="7280656" y="0"/>
                  </a:cubicBezTo>
                  <a:lnTo>
                    <a:pt x="7365365" y="0"/>
                  </a:lnTo>
                  <a:cubicBezTo>
                    <a:pt x="7388733" y="0"/>
                    <a:pt x="7407656" y="18923"/>
                    <a:pt x="7407656" y="42291"/>
                  </a:cubicBezTo>
                  <a:cubicBezTo>
                    <a:pt x="7407656" y="65659"/>
                    <a:pt x="7388733" y="84582"/>
                    <a:pt x="7365365" y="84582"/>
                  </a:cubicBezTo>
                  <a:close/>
                  <a:moveTo>
                    <a:pt x="7196075" y="84582"/>
                  </a:moveTo>
                  <a:lnTo>
                    <a:pt x="7111365" y="84582"/>
                  </a:lnTo>
                  <a:cubicBezTo>
                    <a:pt x="7087998" y="84582"/>
                    <a:pt x="7069075" y="65659"/>
                    <a:pt x="7069075" y="42291"/>
                  </a:cubicBezTo>
                  <a:cubicBezTo>
                    <a:pt x="7069075" y="18923"/>
                    <a:pt x="7087870" y="0"/>
                    <a:pt x="7111238" y="0"/>
                  </a:cubicBezTo>
                  <a:lnTo>
                    <a:pt x="7195947" y="0"/>
                  </a:lnTo>
                  <a:cubicBezTo>
                    <a:pt x="7219315" y="0"/>
                    <a:pt x="7238238" y="18923"/>
                    <a:pt x="7238238" y="42291"/>
                  </a:cubicBezTo>
                  <a:cubicBezTo>
                    <a:pt x="7238238" y="65659"/>
                    <a:pt x="7219315" y="84582"/>
                    <a:pt x="7195947" y="84582"/>
                  </a:cubicBezTo>
                  <a:close/>
                  <a:moveTo>
                    <a:pt x="7026656" y="84582"/>
                  </a:moveTo>
                  <a:lnTo>
                    <a:pt x="6941947" y="84582"/>
                  </a:lnTo>
                  <a:cubicBezTo>
                    <a:pt x="6918579" y="84582"/>
                    <a:pt x="6899656" y="65659"/>
                    <a:pt x="6899656" y="42291"/>
                  </a:cubicBezTo>
                  <a:cubicBezTo>
                    <a:pt x="6899656" y="18923"/>
                    <a:pt x="6918579" y="0"/>
                    <a:pt x="6941947" y="0"/>
                  </a:cubicBezTo>
                  <a:lnTo>
                    <a:pt x="7026656" y="0"/>
                  </a:lnTo>
                  <a:cubicBezTo>
                    <a:pt x="7050024" y="0"/>
                    <a:pt x="7068947" y="18923"/>
                    <a:pt x="7068947" y="42291"/>
                  </a:cubicBezTo>
                  <a:cubicBezTo>
                    <a:pt x="7068947" y="65659"/>
                    <a:pt x="7050024" y="84582"/>
                    <a:pt x="7026656" y="84582"/>
                  </a:cubicBezTo>
                  <a:close/>
                  <a:moveTo>
                    <a:pt x="6857365" y="84582"/>
                  </a:moveTo>
                  <a:lnTo>
                    <a:pt x="6772656" y="84582"/>
                  </a:lnTo>
                  <a:cubicBezTo>
                    <a:pt x="6749288" y="84582"/>
                    <a:pt x="6730365" y="65659"/>
                    <a:pt x="6730365" y="42291"/>
                  </a:cubicBezTo>
                  <a:cubicBezTo>
                    <a:pt x="6730365" y="18923"/>
                    <a:pt x="6749288" y="0"/>
                    <a:pt x="6772656" y="0"/>
                  </a:cubicBezTo>
                  <a:lnTo>
                    <a:pt x="6857365" y="0"/>
                  </a:lnTo>
                  <a:cubicBezTo>
                    <a:pt x="6880733" y="0"/>
                    <a:pt x="6899656" y="18923"/>
                    <a:pt x="6899656" y="42291"/>
                  </a:cubicBezTo>
                  <a:cubicBezTo>
                    <a:pt x="6899656" y="65659"/>
                    <a:pt x="6880733" y="84582"/>
                    <a:pt x="6857365" y="84582"/>
                  </a:cubicBezTo>
                  <a:close/>
                  <a:moveTo>
                    <a:pt x="6688075" y="84582"/>
                  </a:moveTo>
                  <a:lnTo>
                    <a:pt x="6603365" y="84582"/>
                  </a:lnTo>
                  <a:cubicBezTo>
                    <a:pt x="6579998" y="84582"/>
                    <a:pt x="6561075" y="65659"/>
                    <a:pt x="6561075" y="42291"/>
                  </a:cubicBezTo>
                  <a:cubicBezTo>
                    <a:pt x="6561075" y="18923"/>
                    <a:pt x="6579870" y="0"/>
                    <a:pt x="6603238" y="0"/>
                  </a:cubicBezTo>
                  <a:lnTo>
                    <a:pt x="6687947" y="0"/>
                  </a:lnTo>
                  <a:cubicBezTo>
                    <a:pt x="6711315" y="0"/>
                    <a:pt x="6730238" y="18923"/>
                    <a:pt x="6730238" y="42291"/>
                  </a:cubicBezTo>
                  <a:cubicBezTo>
                    <a:pt x="6730238" y="65659"/>
                    <a:pt x="6711315" y="84582"/>
                    <a:pt x="6687947" y="84582"/>
                  </a:cubicBezTo>
                  <a:close/>
                  <a:moveTo>
                    <a:pt x="6518656" y="84582"/>
                  </a:moveTo>
                  <a:lnTo>
                    <a:pt x="6433947" y="84582"/>
                  </a:lnTo>
                  <a:cubicBezTo>
                    <a:pt x="6410579" y="84582"/>
                    <a:pt x="6391656" y="65659"/>
                    <a:pt x="6391656" y="42291"/>
                  </a:cubicBezTo>
                  <a:cubicBezTo>
                    <a:pt x="6391656" y="18923"/>
                    <a:pt x="6410579" y="0"/>
                    <a:pt x="6433947" y="0"/>
                  </a:cubicBezTo>
                  <a:lnTo>
                    <a:pt x="6518656" y="0"/>
                  </a:lnTo>
                  <a:cubicBezTo>
                    <a:pt x="6542024" y="0"/>
                    <a:pt x="6560947" y="18923"/>
                    <a:pt x="6560947" y="42291"/>
                  </a:cubicBezTo>
                  <a:cubicBezTo>
                    <a:pt x="6560947" y="65659"/>
                    <a:pt x="6542024" y="84582"/>
                    <a:pt x="6518656" y="84582"/>
                  </a:cubicBezTo>
                  <a:close/>
                  <a:moveTo>
                    <a:pt x="6349365" y="84582"/>
                  </a:moveTo>
                  <a:lnTo>
                    <a:pt x="6264656" y="84582"/>
                  </a:lnTo>
                  <a:cubicBezTo>
                    <a:pt x="6241288" y="84582"/>
                    <a:pt x="6222365" y="65659"/>
                    <a:pt x="6222365" y="42291"/>
                  </a:cubicBezTo>
                  <a:cubicBezTo>
                    <a:pt x="6222365" y="18923"/>
                    <a:pt x="6241288" y="0"/>
                    <a:pt x="6264656" y="0"/>
                  </a:cubicBezTo>
                  <a:lnTo>
                    <a:pt x="6349365" y="0"/>
                  </a:lnTo>
                  <a:cubicBezTo>
                    <a:pt x="6372733" y="0"/>
                    <a:pt x="6391656" y="18923"/>
                    <a:pt x="6391656" y="42291"/>
                  </a:cubicBezTo>
                  <a:cubicBezTo>
                    <a:pt x="6391656" y="65659"/>
                    <a:pt x="6372733" y="84582"/>
                    <a:pt x="6349365" y="84582"/>
                  </a:cubicBezTo>
                  <a:close/>
                  <a:moveTo>
                    <a:pt x="6180074" y="84582"/>
                  </a:moveTo>
                  <a:lnTo>
                    <a:pt x="6095365" y="84582"/>
                  </a:lnTo>
                  <a:cubicBezTo>
                    <a:pt x="6071997" y="84582"/>
                    <a:pt x="6053074" y="65659"/>
                    <a:pt x="6053074" y="42291"/>
                  </a:cubicBezTo>
                  <a:cubicBezTo>
                    <a:pt x="6053074" y="18923"/>
                    <a:pt x="6071870" y="0"/>
                    <a:pt x="6095238" y="0"/>
                  </a:cubicBezTo>
                  <a:lnTo>
                    <a:pt x="6179947" y="0"/>
                  </a:lnTo>
                  <a:cubicBezTo>
                    <a:pt x="6203315" y="0"/>
                    <a:pt x="6222238" y="18923"/>
                    <a:pt x="6222238" y="42291"/>
                  </a:cubicBezTo>
                  <a:cubicBezTo>
                    <a:pt x="6222238" y="65659"/>
                    <a:pt x="6203315" y="84582"/>
                    <a:pt x="6179947" y="84582"/>
                  </a:cubicBezTo>
                  <a:close/>
                  <a:moveTo>
                    <a:pt x="6010656" y="84582"/>
                  </a:moveTo>
                  <a:lnTo>
                    <a:pt x="5925947" y="84582"/>
                  </a:lnTo>
                  <a:cubicBezTo>
                    <a:pt x="5902579" y="84582"/>
                    <a:pt x="5883656" y="65659"/>
                    <a:pt x="5883656" y="42291"/>
                  </a:cubicBezTo>
                  <a:cubicBezTo>
                    <a:pt x="5883656" y="18923"/>
                    <a:pt x="5902579" y="0"/>
                    <a:pt x="5925947" y="0"/>
                  </a:cubicBezTo>
                  <a:lnTo>
                    <a:pt x="6010656" y="0"/>
                  </a:lnTo>
                  <a:cubicBezTo>
                    <a:pt x="6034024" y="0"/>
                    <a:pt x="6052947" y="18923"/>
                    <a:pt x="6052947" y="42291"/>
                  </a:cubicBezTo>
                  <a:cubicBezTo>
                    <a:pt x="6052947" y="65659"/>
                    <a:pt x="6034024" y="84582"/>
                    <a:pt x="6010656" y="84582"/>
                  </a:cubicBezTo>
                  <a:close/>
                  <a:moveTo>
                    <a:pt x="5841365" y="84582"/>
                  </a:moveTo>
                  <a:lnTo>
                    <a:pt x="5756656" y="84582"/>
                  </a:lnTo>
                  <a:cubicBezTo>
                    <a:pt x="5733288" y="84582"/>
                    <a:pt x="5714365" y="65659"/>
                    <a:pt x="5714365" y="42291"/>
                  </a:cubicBezTo>
                  <a:cubicBezTo>
                    <a:pt x="5714365" y="18923"/>
                    <a:pt x="5733288" y="0"/>
                    <a:pt x="5756656" y="0"/>
                  </a:cubicBezTo>
                  <a:lnTo>
                    <a:pt x="5841365" y="0"/>
                  </a:lnTo>
                  <a:cubicBezTo>
                    <a:pt x="5864733" y="0"/>
                    <a:pt x="5883656" y="18923"/>
                    <a:pt x="5883656" y="42291"/>
                  </a:cubicBezTo>
                  <a:cubicBezTo>
                    <a:pt x="5883656" y="65659"/>
                    <a:pt x="5864733" y="84582"/>
                    <a:pt x="5841365" y="84582"/>
                  </a:cubicBezTo>
                  <a:close/>
                  <a:moveTo>
                    <a:pt x="5672074" y="84582"/>
                  </a:moveTo>
                  <a:lnTo>
                    <a:pt x="5587365" y="84582"/>
                  </a:lnTo>
                  <a:cubicBezTo>
                    <a:pt x="5563997" y="84582"/>
                    <a:pt x="5545074" y="65659"/>
                    <a:pt x="5545074" y="42291"/>
                  </a:cubicBezTo>
                  <a:cubicBezTo>
                    <a:pt x="5545074" y="18923"/>
                    <a:pt x="5563870" y="0"/>
                    <a:pt x="5587238" y="0"/>
                  </a:cubicBezTo>
                  <a:lnTo>
                    <a:pt x="5671947" y="0"/>
                  </a:lnTo>
                  <a:cubicBezTo>
                    <a:pt x="5695315" y="0"/>
                    <a:pt x="5714238" y="18923"/>
                    <a:pt x="5714238" y="42291"/>
                  </a:cubicBezTo>
                  <a:cubicBezTo>
                    <a:pt x="5714238" y="65659"/>
                    <a:pt x="5695315" y="84582"/>
                    <a:pt x="5671947" y="84582"/>
                  </a:cubicBezTo>
                  <a:close/>
                  <a:moveTo>
                    <a:pt x="5502656" y="84582"/>
                  </a:moveTo>
                  <a:lnTo>
                    <a:pt x="5417947" y="84582"/>
                  </a:lnTo>
                  <a:cubicBezTo>
                    <a:pt x="5394579" y="84582"/>
                    <a:pt x="5375656" y="65659"/>
                    <a:pt x="5375656" y="42291"/>
                  </a:cubicBezTo>
                  <a:cubicBezTo>
                    <a:pt x="5375656" y="18923"/>
                    <a:pt x="5394579" y="0"/>
                    <a:pt x="5417947" y="0"/>
                  </a:cubicBezTo>
                  <a:lnTo>
                    <a:pt x="5502656" y="0"/>
                  </a:lnTo>
                  <a:cubicBezTo>
                    <a:pt x="5526024" y="0"/>
                    <a:pt x="5544947" y="18923"/>
                    <a:pt x="5544947" y="42291"/>
                  </a:cubicBezTo>
                  <a:cubicBezTo>
                    <a:pt x="5544947" y="65659"/>
                    <a:pt x="5526024" y="84582"/>
                    <a:pt x="5502656" y="84582"/>
                  </a:cubicBezTo>
                  <a:close/>
                  <a:moveTo>
                    <a:pt x="5333365" y="84582"/>
                  </a:moveTo>
                  <a:lnTo>
                    <a:pt x="5248656" y="84582"/>
                  </a:lnTo>
                  <a:cubicBezTo>
                    <a:pt x="5225288" y="84582"/>
                    <a:pt x="5206365" y="65659"/>
                    <a:pt x="5206365" y="42291"/>
                  </a:cubicBezTo>
                  <a:cubicBezTo>
                    <a:pt x="5206365" y="18923"/>
                    <a:pt x="5225288" y="0"/>
                    <a:pt x="5248656" y="0"/>
                  </a:cubicBezTo>
                  <a:lnTo>
                    <a:pt x="5333365" y="0"/>
                  </a:lnTo>
                  <a:cubicBezTo>
                    <a:pt x="5356733" y="0"/>
                    <a:pt x="5375656" y="18923"/>
                    <a:pt x="5375656" y="42291"/>
                  </a:cubicBezTo>
                  <a:cubicBezTo>
                    <a:pt x="5375656" y="65659"/>
                    <a:pt x="5356733" y="84582"/>
                    <a:pt x="5333365" y="84582"/>
                  </a:cubicBezTo>
                  <a:close/>
                  <a:moveTo>
                    <a:pt x="5164074" y="84582"/>
                  </a:moveTo>
                  <a:lnTo>
                    <a:pt x="5079365" y="84582"/>
                  </a:lnTo>
                  <a:cubicBezTo>
                    <a:pt x="5055997" y="84582"/>
                    <a:pt x="5037074" y="65659"/>
                    <a:pt x="5037074" y="42291"/>
                  </a:cubicBezTo>
                  <a:cubicBezTo>
                    <a:pt x="5037074" y="18923"/>
                    <a:pt x="5055870" y="0"/>
                    <a:pt x="5079238" y="0"/>
                  </a:cubicBezTo>
                  <a:lnTo>
                    <a:pt x="5163947" y="0"/>
                  </a:lnTo>
                  <a:cubicBezTo>
                    <a:pt x="5187315" y="0"/>
                    <a:pt x="5206238" y="18923"/>
                    <a:pt x="5206238" y="42291"/>
                  </a:cubicBezTo>
                  <a:cubicBezTo>
                    <a:pt x="5206238" y="65659"/>
                    <a:pt x="5187315" y="84582"/>
                    <a:pt x="5163947" y="84582"/>
                  </a:cubicBezTo>
                  <a:close/>
                  <a:moveTo>
                    <a:pt x="4994656" y="84582"/>
                  </a:moveTo>
                  <a:lnTo>
                    <a:pt x="4909947" y="84582"/>
                  </a:lnTo>
                  <a:cubicBezTo>
                    <a:pt x="4886579" y="84582"/>
                    <a:pt x="4867656" y="65659"/>
                    <a:pt x="4867656" y="42291"/>
                  </a:cubicBezTo>
                  <a:cubicBezTo>
                    <a:pt x="4867656" y="18923"/>
                    <a:pt x="4886579" y="0"/>
                    <a:pt x="4909947" y="0"/>
                  </a:cubicBezTo>
                  <a:lnTo>
                    <a:pt x="4994656" y="0"/>
                  </a:lnTo>
                  <a:cubicBezTo>
                    <a:pt x="5018024" y="0"/>
                    <a:pt x="5036947" y="18923"/>
                    <a:pt x="5036947" y="42291"/>
                  </a:cubicBezTo>
                  <a:cubicBezTo>
                    <a:pt x="5036947" y="65659"/>
                    <a:pt x="5018024" y="84582"/>
                    <a:pt x="4994656" y="84582"/>
                  </a:cubicBezTo>
                  <a:close/>
                  <a:moveTo>
                    <a:pt x="4825365" y="84582"/>
                  </a:moveTo>
                  <a:lnTo>
                    <a:pt x="4740656" y="84582"/>
                  </a:lnTo>
                  <a:cubicBezTo>
                    <a:pt x="4717288" y="84582"/>
                    <a:pt x="4698365" y="65659"/>
                    <a:pt x="4698365" y="42291"/>
                  </a:cubicBezTo>
                  <a:cubicBezTo>
                    <a:pt x="4698365" y="18923"/>
                    <a:pt x="4717288" y="0"/>
                    <a:pt x="4740656" y="0"/>
                  </a:cubicBezTo>
                  <a:lnTo>
                    <a:pt x="4825365" y="0"/>
                  </a:lnTo>
                  <a:cubicBezTo>
                    <a:pt x="4848733" y="0"/>
                    <a:pt x="4867656" y="18923"/>
                    <a:pt x="4867656" y="42291"/>
                  </a:cubicBezTo>
                  <a:cubicBezTo>
                    <a:pt x="4867656" y="65659"/>
                    <a:pt x="4848733" y="84582"/>
                    <a:pt x="4825365" y="84582"/>
                  </a:cubicBezTo>
                  <a:close/>
                  <a:moveTo>
                    <a:pt x="4656074" y="84582"/>
                  </a:moveTo>
                  <a:lnTo>
                    <a:pt x="4571365" y="84582"/>
                  </a:lnTo>
                  <a:cubicBezTo>
                    <a:pt x="4547997" y="84582"/>
                    <a:pt x="4529074" y="65659"/>
                    <a:pt x="4529074" y="42291"/>
                  </a:cubicBezTo>
                  <a:cubicBezTo>
                    <a:pt x="4529074" y="18923"/>
                    <a:pt x="4547870" y="0"/>
                    <a:pt x="4571238" y="0"/>
                  </a:cubicBezTo>
                  <a:lnTo>
                    <a:pt x="4655947" y="0"/>
                  </a:lnTo>
                  <a:cubicBezTo>
                    <a:pt x="4679315" y="0"/>
                    <a:pt x="4698238" y="18923"/>
                    <a:pt x="4698238" y="42291"/>
                  </a:cubicBezTo>
                  <a:cubicBezTo>
                    <a:pt x="4698238" y="65659"/>
                    <a:pt x="4679315" y="84582"/>
                    <a:pt x="4655947" y="84582"/>
                  </a:cubicBezTo>
                  <a:close/>
                  <a:moveTo>
                    <a:pt x="4486656" y="84582"/>
                  </a:moveTo>
                  <a:lnTo>
                    <a:pt x="4401947" y="84582"/>
                  </a:lnTo>
                  <a:cubicBezTo>
                    <a:pt x="4378579" y="84582"/>
                    <a:pt x="4359656" y="65659"/>
                    <a:pt x="4359656" y="42291"/>
                  </a:cubicBezTo>
                  <a:cubicBezTo>
                    <a:pt x="4359656" y="18923"/>
                    <a:pt x="4378579" y="0"/>
                    <a:pt x="4401947" y="0"/>
                  </a:cubicBezTo>
                  <a:lnTo>
                    <a:pt x="4486656" y="0"/>
                  </a:lnTo>
                  <a:cubicBezTo>
                    <a:pt x="4510024" y="0"/>
                    <a:pt x="4528947" y="18923"/>
                    <a:pt x="4528947" y="42291"/>
                  </a:cubicBezTo>
                  <a:cubicBezTo>
                    <a:pt x="4528947" y="65659"/>
                    <a:pt x="4510024" y="84582"/>
                    <a:pt x="4486656" y="84582"/>
                  </a:cubicBezTo>
                  <a:close/>
                  <a:moveTo>
                    <a:pt x="4317365" y="84582"/>
                  </a:moveTo>
                  <a:lnTo>
                    <a:pt x="4232656" y="84582"/>
                  </a:lnTo>
                  <a:cubicBezTo>
                    <a:pt x="4209288" y="84582"/>
                    <a:pt x="4190365" y="65659"/>
                    <a:pt x="4190365" y="42291"/>
                  </a:cubicBezTo>
                  <a:cubicBezTo>
                    <a:pt x="4190365" y="18923"/>
                    <a:pt x="4209288" y="0"/>
                    <a:pt x="4232656" y="0"/>
                  </a:cubicBezTo>
                  <a:lnTo>
                    <a:pt x="4317365" y="0"/>
                  </a:lnTo>
                  <a:cubicBezTo>
                    <a:pt x="4340733" y="0"/>
                    <a:pt x="4359656" y="18923"/>
                    <a:pt x="4359656" y="42291"/>
                  </a:cubicBezTo>
                  <a:cubicBezTo>
                    <a:pt x="4359656" y="65659"/>
                    <a:pt x="4340733" y="84582"/>
                    <a:pt x="4317365" y="84582"/>
                  </a:cubicBezTo>
                  <a:close/>
                  <a:moveTo>
                    <a:pt x="4148074" y="84582"/>
                  </a:moveTo>
                  <a:lnTo>
                    <a:pt x="4063365" y="84582"/>
                  </a:lnTo>
                  <a:cubicBezTo>
                    <a:pt x="4039997" y="84582"/>
                    <a:pt x="4021074" y="65659"/>
                    <a:pt x="4021074" y="42291"/>
                  </a:cubicBezTo>
                  <a:cubicBezTo>
                    <a:pt x="4021074" y="18923"/>
                    <a:pt x="4039870" y="0"/>
                    <a:pt x="4063238" y="0"/>
                  </a:cubicBezTo>
                  <a:lnTo>
                    <a:pt x="4147947" y="0"/>
                  </a:lnTo>
                  <a:cubicBezTo>
                    <a:pt x="4171315" y="0"/>
                    <a:pt x="4190238" y="18923"/>
                    <a:pt x="4190238" y="42291"/>
                  </a:cubicBezTo>
                  <a:cubicBezTo>
                    <a:pt x="4190238" y="65659"/>
                    <a:pt x="4171315" y="84582"/>
                    <a:pt x="4147947" y="84582"/>
                  </a:cubicBezTo>
                  <a:close/>
                  <a:moveTo>
                    <a:pt x="3978656" y="84582"/>
                  </a:moveTo>
                  <a:lnTo>
                    <a:pt x="3893947" y="84582"/>
                  </a:lnTo>
                  <a:cubicBezTo>
                    <a:pt x="3870579" y="84582"/>
                    <a:pt x="3851656" y="65659"/>
                    <a:pt x="3851656" y="42291"/>
                  </a:cubicBezTo>
                  <a:cubicBezTo>
                    <a:pt x="3851656" y="18923"/>
                    <a:pt x="3870579" y="0"/>
                    <a:pt x="3893947" y="0"/>
                  </a:cubicBezTo>
                  <a:lnTo>
                    <a:pt x="3978656" y="0"/>
                  </a:lnTo>
                  <a:cubicBezTo>
                    <a:pt x="4002024" y="0"/>
                    <a:pt x="4020947" y="18923"/>
                    <a:pt x="4020947" y="42291"/>
                  </a:cubicBezTo>
                  <a:cubicBezTo>
                    <a:pt x="4020947" y="65659"/>
                    <a:pt x="4002024" y="84582"/>
                    <a:pt x="3978656" y="84582"/>
                  </a:cubicBezTo>
                  <a:close/>
                  <a:moveTo>
                    <a:pt x="3809365" y="84582"/>
                  </a:moveTo>
                  <a:lnTo>
                    <a:pt x="3724656" y="84582"/>
                  </a:lnTo>
                  <a:cubicBezTo>
                    <a:pt x="3701288" y="84582"/>
                    <a:pt x="3682365" y="65659"/>
                    <a:pt x="3682365" y="42291"/>
                  </a:cubicBezTo>
                  <a:cubicBezTo>
                    <a:pt x="3682365" y="18923"/>
                    <a:pt x="3701288" y="0"/>
                    <a:pt x="3724656" y="0"/>
                  </a:cubicBezTo>
                  <a:lnTo>
                    <a:pt x="3809365" y="0"/>
                  </a:lnTo>
                  <a:cubicBezTo>
                    <a:pt x="3832733" y="0"/>
                    <a:pt x="3851656" y="18923"/>
                    <a:pt x="3851656" y="42291"/>
                  </a:cubicBezTo>
                  <a:cubicBezTo>
                    <a:pt x="3851656" y="65659"/>
                    <a:pt x="3832733" y="84582"/>
                    <a:pt x="3809365" y="84582"/>
                  </a:cubicBezTo>
                  <a:close/>
                  <a:moveTo>
                    <a:pt x="3640074" y="84582"/>
                  </a:moveTo>
                  <a:lnTo>
                    <a:pt x="3555365" y="84582"/>
                  </a:lnTo>
                  <a:cubicBezTo>
                    <a:pt x="3531997" y="84582"/>
                    <a:pt x="3513074" y="65659"/>
                    <a:pt x="3513074" y="42291"/>
                  </a:cubicBezTo>
                  <a:cubicBezTo>
                    <a:pt x="3513074" y="18923"/>
                    <a:pt x="3531870" y="0"/>
                    <a:pt x="3555238" y="0"/>
                  </a:cubicBezTo>
                  <a:lnTo>
                    <a:pt x="3639947" y="0"/>
                  </a:lnTo>
                  <a:cubicBezTo>
                    <a:pt x="3663315" y="0"/>
                    <a:pt x="3682238" y="18923"/>
                    <a:pt x="3682238" y="42291"/>
                  </a:cubicBezTo>
                  <a:cubicBezTo>
                    <a:pt x="3682238" y="65659"/>
                    <a:pt x="3663315" y="84582"/>
                    <a:pt x="3639947" y="84582"/>
                  </a:cubicBezTo>
                  <a:close/>
                  <a:moveTo>
                    <a:pt x="3470656" y="84582"/>
                  </a:moveTo>
                  <a:lnTo>
                    <a:pt x="3385947" y="84582"/>
                  </a:lnTo>
                  <a:cubicBezTo>
                    <a:pt x="3362579" y="84582"/>
                    <a:pt x="3343656" y="65659"/>
                    <a:pt x="3343656" y="42291"/>
                  </a:cubicBezTo>
                  <a:cubicBezTo>
                    <a:pt x="3343656" y="18923"/>
                    <a:pt x="3362579" y="0"/>
                    <a:pt x="3385947" y="0"/>
                  </a:cubicBezTo>
                  <a:lnTo>
                    <a:pt x="3470656" y="0"/>
                  </a:lnTo>
                  <a:cubicBezTo>
                    <a:pt x="3494024" y="0"/>
                    <a:pt x="3512947" y="18923"/>
                    <a:pt x="3512947" y="42291"/>
                  </a:cubicBezTo>
                  <a:cubicBezTo>
                    <a:pt x="3512947" y="65659"/>
                    <a:pt x="3494024" y="84582"/>
                    <a:pt x="3470656" y="84582"/>
                  </a:cubicBezTo>
                  <a:close/>
                  <a:moveTo>
                    <a:pt x="3301365" y="84582"/>
                  </a:moveTo>
                  <a:lnTo>
                    <a:pt x="3216656" y="84582"/>
                  </a:lnTo>
                  <a:cubicBezTo>
                    <a:pt x="3193288" y="84582"/>
                    <a:pt x="3174365" y="65659"/>
                    <a:pt x="3174365" y="42291"/>
                  </a:cubicBezTo>
                  <a:cubicBezTo>
                    <a:pt x="3174365" y="18923"/>
                    <a:pt x="3193288" y="0"/>
                    <a:pt x="3216656" y="0"/>
                  </a:cubicBezTo>
                  <a:lnTo>
                    <a:pt x="3301365" y="0"/>
                  </a:lnTo>
                  <a:cubicBezTo>
                    <a:pt x="3324733" y="0"/>
                    <a:pt x="3343656" y="18923"/>
                    <a:pt x="3343656" y="42291"/>
                  </a:cubicBezTo>
                  <a:cubicBezTo>
                    <a:pt x="3343656" y="65659"/>
                    <a:pt x="3324733" y="84582"/>
                    <a:pt x="3301365" y="84582"/>
                  </a:cubicBezTo>
                  <a:close/>
                  <a:moveTo>
                    <a:pt x="3132074" y="84582"/>
                  </a:moveTo>
                  <a:lnTo>
                    <a:pt x="3047365" y="84582"/>
                  </a:lnTo>
                  <a:cubicBezTo>
                    <a:pt x="3023997" y="84582"/>
                    <a:pt x="3005074" y="65659"/>
                    <a:pt x="3005074" y="42291"/>
                  </a:cubicBezTo>
                  <a:cubicBezTo>
                    <a:pt x="3005074" y="18923"/>
                    <a:pt x="3023870" y="0"/>
                    <a:pt x="3047238" y="0"/>
                  </a:cubicBezTo>
                  <a:lnTo>
                    <a:pt x="3131947" y="0"/>
                  </a:lnTo>
                  <a:cubicBezTo>
                    <a:pt x="3155315" y="0"/>
                    <a:pt x="3174238" y="18923"/>
                    <a:pt x="3174238" y="42291"/>
                  </a:cubicBezTo>
                  <a:cubicBezTo>
                    <a:pt x="3174238" y="65659"/>
                    <a:pt x="3155315" y="84582"/>
                    <a:pt x="3131947" y="84582"/>
                  </a:cubicBezTo>
                  <a:close/>
                  <a:moveTo>
                    <a:pt x="2962656" y="84582"/>
                  </a:moveTo>
                  <a:lnTo>
                    <a:pt x="2877947" y="84582"/>
                  </a:lnTo>
                  <a:cubicBezTo>
                    <a:pt x="2854579" y="84582"/>
                    <a:pt x="2835656" y="65659"/>
                    <a:pt x="2835656" y="42291"/>
                  </a:cubicBezTo>
                  <a:cubicBezTo>
                    <a:pt x="2835656" y="18923"/>
                    <a:pt x="2854579" y="0"/>
                    <a:pt x="2877947" y="0"/>
                  </a:cubicBezTo>
                  <a:lnTo>
                    <a:pt x="2962656" y="0"/>
                  </a:lnTo>
                  <a:cubicBezTo>
                    <a:pt x="2986024" y="0"/>
                    <a:pt x="3004947" y="18923"/>
                    <a:pt x="3004947" y="42291"/>
                  </a:cubicBezTo>
                  <a:cubicBezTo>
                    <a:pt x="3004947" y="65659"/>
                    <a:pt x="2986024" y="84582"/>
                    <a:pt x="2962656" y="84582"/>
                  </a:cubicBezTo>
                  <a:close/>
                  <a:moveTo>
                    <a:pt x="2793365" y="84582"/>
                  </a:moveTo>
                  <a:lnTo>
                    <a:pt x="2708656" y="84582"/>
                  </a:lnTo>
                  <a:cubicBezTo>
                    <a:pt x="2685288" y="84582"/>
                    <a:pt x="2666365" y="65659"/>
                    <a:pt x="2666365" y="42291"/>
                  </a:cubicBezTo>
                  <a:cubicBezTo>
                    <a:pt x="2666365" y="18923"/>
                    <a:pt x="2685288" y="0"/>
                    <a:pt x="2708656" y="0"/>
                  </a:cubicBezTo>
                  <a:lnTo>
                    <a:pt x="2793365" y="0"/>
                  </a:lnTo>
                  <a:cubicBezTo>
                    <a:pt x="2816733" y="0"/>
                    <a:pt x="2835656" y="18923"/>
                    <a:pt x="2835656" y="42291"/>
                  </a:cubicBezTo>
                  <a:cubicBezTo>
                    <a:pt x="2835656" y="65659"/>
                    <a:pt x="2816733" y="84582"/>
                    <a:pt x="2793365" y="84582"/>
                  </a:cubicBezTo>
                  <a:close/>
                  <a:moveTo>
                    <a:pt x="2624074" y="84582"/>
                  </a:moveTo>
                  <a:lnTo>
                    <a:pt x="2539365" y="84582"/>
                  </a:lnTo>
                  <a:cubicBezTo>
                    <a:pt x="2515997" y="84582"/>
                    <a:pt x="2497074" y="65659"/>
                    <a:pt x="2497074" y="42291"/>
                  </a:cubicBezTo>
                  <a:cubicBezTo>
                    <a:pt x="2497074" y="18923"/>
                    <a:pt x="2515870" y="0"/>
                    <a:pt x="2539238" y="0"/>
                  </a:cubicBezTo>
                  <a:lnTo>
                    <a:pt x="2623947" y="0"/>
                  </a:lnTo>
                  <a:cubicBezTo>
                    <a:pt x="2647315" y="0"/>
                    <a:pt x="2666238" y="18923"/>
                    <a:pt x="2666238" y="42291"/>
                  </a:cubicBezTo>
                  <a:cubicBezTo>
                    <a:pt x="2666238" y="65659"/>
                    <a:pt x="2647315" y="84582"/>
                    <a:pt x="2623947" y="84582"/>
                  </a:cubicBezTo>
                  <a:close/>
                  <a:moveTo>
                    <a:pt x="2454656" y="84582"/>
                  </a:moveTo>
                  <a:lnTo>
                    <a:pt x="2369947" y="84582"/>
                  </a:lnTo>
                  <a:cubicBezTo>
                    <a:pt x="2346579" y="84582"/>
                    <a:pt x="2327656" y="65659"/>
                    <a:pt x="2327656" y="42291"/>
                  </a:cubicBezTo>
                  <a:cubicBezTo>
                    <a:pt x="2327656" y="18923"/>
                    <a:pt x="2346579" y="0"/>
                    <a:pt x="2369947" y="0"/>
                  </a:cubicBezTo>
                  <a:lnTo>
                    <a:pt x="2454656" y="0"/>
                  </a:lnTo>
                  <a:cubicBezTo>
                    <a:pt x="2478024" y="0"/>
                    <a:pt x="2496947" y="18923"/>
                    <a:pt x="2496947" y="42291"/>
                  </a:cubicBezTo>
                  <a:cubicBezTo>
                    <a:pt x="2496947" y="65659"/>
                    <a:pt x="2478024" y="84582"/>
                    <a:pt x="2454656" y="84582"/>
                  </a:cubicBezTo>
                  <a:close/>
                  <a:moveTo>
                    <a:pt x="2285365" y="84582"/>
                  </a:moveTo>
                  <a:lnTo>
                    <a:pt x="2200656" y="84582"/>
                  </a:lnTo>
                  <a:cubicBezTo>
                    <a:pt x="2177288" y="84582"/>
                    <a:pt x="2158365" y="65659"/>
                    <a:pt x="2158365" y="42291"/>
                  </a:cubicBezTo>
                  <a:cubicBezTo>
                    <a:pt x="2158365" y="18923"/>
                    <a:pt x="2177288" y="0"/>
                    <a:pt x="2200656" y="0"/>
                  </a:cubicBezTo>
                  <a:lnTo>
                    <a:pt x="2285365" y="0"/>
                  </a:lnTo>
                  <a:cubicBezTo>
                    <a:pt x="2308733" y="0"/>
                    <a:pt x="2327656" y="18923"/>
                    <a:pt x="2327656" y="42291"/>
                  </a:cubicBezTo>
                  <a:cubicBezTo>
                    <a:pt x="2327656" y="65659"/>
                    <a:pt x="2308733" y="84582"/>
                    <a:pt x="2285365" y="84582"/>
                  </a:cubicBezTo>
                  <a:close/>
                  <a:moveTo>
                    <a:pt x="2116074" y="84582"/>
                  </a:moveTo>
                  <a:lnTo>
                    <a:pt x="2031365" y="84582"/>
                  </a:lnTo>
                  <a:cubicBezTo>
                    <a:pt x="2007997" y="84582"/>
                    <a:pt x="1989074" y="65659"/>
                    <a:pt x="1989074" y="42291"/>
                  </a:cubicBezTo>
                  <a:cubicBezTo>
                    <a:pt x="1989074" y="18923"/>
                    <a:pt x="2007870" y="0"/>
                    <a:pt x="2031238" y="0"/>
                  </a:cubicBezTo>
                  <a:lnTo>
                    <a:pt x="2115947" y="0"/>
                  </a:lnTo>
                  <a:cubicBezTo>
                    <a:pt x="2139315" y="0"/>
                    <a:pt x="2158238" y="18923"/>
                    <a:pt x="2158238" y="42291"/>
                  </a:cubicBezTo>
                  <a:cubicBezTo>
                    <a:pt x="2158238" y="65659"/>
                    <a:pt x="2139315" y="84582"/>
                    <a:pt x="2115947" y="84582"/>
                  </a:cubicBezTo>
                  <a:close/>
                  <a:moveTo>
                    <a:pt x="1946656" y="84582"/>
                  </a:moveTo>
                  <a:lnTo>
                    <a:pt x="1861947" y="84582"/>
                  </a:lnTo>
                  <a:cubicBezTo>
                    <a:pt x="1838579" y="84582"/>
                    <a:pt x="1819656" y="65659"/>
                    <a:pt x="1819656" y="42291"/>
                  </a:cubicBezTo>
                  <a:cubicBezTo>
                    <a:pt x="1819656" y="18923"/>
                    <a:pt x="1838579" y="0"/>
                    <a:pt x="1861947" y="0"/>
                  </a:cubicBezTo>
                  <a:lnTo>
                    <a:pt x="1946656" y="0"/>
                  </a:lnTo>
                  <a:cubicBezTo>
                    <a:pt x="1970024" y="0"/>
                    <a:pt x="1988947" y="18923"/>
                    <a:pt x="1988947" y="42291"/>
                  </a:cubicBezTo>
                  <a:cubicBezTo>
                    <a:pt x="1988947" y="65659"/>
                    <a:pt x="1970024" y="84582"/>
                    <a:pt x="1946656" y="84582"/>
                  </a:cubicBezTo>
                  <a:close/>
                  <a:moveTo>
                    <a:pt x="1777365" y="84582"/>
                  </a:moveTo>
                  <a:lnTo>
                    <a:pt x="1692656" y="84582"/>
                  </a:lnTo>
                  <a:cubicBezTo>
                    <a:pt x="1669288" y="84582"/>
                    <a:pt x="1650365" y="65659"/>
                    <a:pt x="1650365" y="42291"/>
                  </a:cubicBezTo>
                  <a:cubicBezTo>
                    <a:pt x="1650365" y="18923"/>
                    <a:pt x="1669288" y="0"/>
                    <a:pt x="1692656" y="0"/>
                  </a:cubicBezTo>
                  <a:lnTo>
                    <a:pt x="1777365" y="0"/>
                  </a:lnTo>
                  <a:cubicBezTo>
                    <a:pt x="1800733" y="0"/>
                    <a:pt x="1819656" y="18923"/>
                    <a:pt x="1819656" y="42291"/>
                  </a:cubicBezTo>
                  <a:cubicBezTo>
                    <a:pt x="1819656" y="65659"/>
                    <a:pt x="1800733" y="84582"/>
                    <a:pt x="1777365" y="84582"/>
                  </a:cubicBezTo>
                  <a:close/>
                  <a:moveTo>
                    <a:pt x="1608074" y="84582"/>
                  </a:moveTo>
                  <a:lnTo>
                    <a:pt x="1523365" y="84582"/>
                  </a:lnTo>
                  <a:cubicBezTo>
                    <a:pt x="1499997" y="84582"/>
                    <a:pt x="1481074" y="65659"/>
                    <a:pt x="1481074" y="42291"/>
                  </a:cubicBezTo>
                  <a:cubicBezTo>
                    <a:pt x="1481074" y="18923"/>
                    <a:pt x="1499870" y="0"/>
                    <a:pt x="1523238" y="0"/>
                  </a:cubicBezTo>
                  <a:lnTo>
                    <a:pt x="1607947" y="0"/>
                  </a:lnTo>
                  <a:cubicBezTo>
                    <a:pt x="1631315" y="0"/>
                    <a:pt x="1650238" y="18923"/>
                    <a:pt x="1650238" y="42291"/>
                  </a:cubicBezTo>
                  <a:cubicBezTo>
                    <a:pt x="1650238" y="65659"/>
                    <a:pt x="1631315" y="84582"/>
                    <a:pt x="1607947" y="84582"/>
                  </a:cubicBezTo>
                  <a:close/>
                  <a:moveTo>
                    <a:pt x="1438656" y="84582"/>
                  </a:moveTo>
                  <a:lnTo>
                    <a:pt x="1353947" y="84582"/>
                  </a:lnTo>
                  <a:cubicBezTo>
                    <a:pt x="1330579" y="84582"/>
                    <a:pt x="1311656" y="65659"/>
                    <a:pt x="1311656" y="42291"/>
                  </a:cubicBezTo>
                  <a:cubicBezTo>
                    <a:pt x="1311656" y="18923"/>
                    <a:pt x="1330579" y="0"/>
                    <a:pt x="1353947" y="0"/>
                  </a:cubicBezTo>
                  <a:lnTo>
                    <a:pt x="1438656" y="0"/>
                  </a:lnTo>
                  <a:cubicBezTo>
                    <a:pt x="1462024" y="0"/>
                    <a:pt x="1480947" y="18923"/>
                    <a:pt x="1480947" y="42291"/>
                  </a:cubicBezTo>
                  <a:cubicBezTo>
                    <a:pt x="1480947" y="65659"/>
                    <a:pt x="1462024" y="84582"/>
                    <a:pt x="1438656" y="84582"/>
                  </a:cubicBezTo>
                  <a:close/>
                  <a:moveTo>
                    <a:pt x="1269365" y="84582"/>
                  </a:moveTo>
                  <a:lnTo>
                    <a:pt x="1184656" y="84582"/>
                  </a:lnTo>
                  <a:cubicBezTo>
                    <a:pt x="1161288" y="84582"/>
                    <a:pt x="1142365" y="65659"/>
                    <a:pt x="1142365" y="42291"/>
                  </a:cubicBezTo>
                  <a:cubicBezTo>
                    <a:pt x="1142365" y="18923"/>
                    <a:pt x="1161288" y="0"/>
                    <a:pt x="1184656" y="0"/>
                  </a:cubicBezTo>
                  <a:lnTo>
                    <a:pt x="1269365" y="0"/>
                  </a:lnTo>
                  <a:cubicBezTo>
                    <a:pt x="1292733" y="0"/>
                    <a:pt x="1311656" y="18923"/>
                    <a:pt x="1311656" y="42291"/>
                  </a:cubicBezTo>
                  <a:cubicBezTo>
                    <a:pt x="1311656" y="65659"/>
                    <a:pt x="1292733" y="84582"/>
                    <a:pt x="1269365" y="84582"/>
                  </a:cubicBezTo>
                  <a:close/>
                  <a:moveTo>
                    <a:pt x="1100074" y="84582"/>
                  </a:moveTo>
                  <a:lnTo>
                    <a:pt x="1015238" y="84582"/>
                  </a:lnTo>
                  <a:cubicBezTo>
                    <a:pt x="991870" y="84582"/>
                    <a:pt x="972947" y="65659"/>
                    <a:pt x="972947" y="42291"/>
                  </a:cubicBezTo>
                  <a:cubicBezTo>
                    <a:pt x="972947" y="18923"/>
                    <a:pt x="991870" y="0"/>
                    <a:pt x="1015238" y="0"/>
                  </a:cubicBezTo>
                  <a:lnTo>
                    <a:pt x="1099947" y="0"/>
                  </a:lnTo>
                  <a:cubicBezTo>
                    <a:pt x="1123315" y="0"/>
                    <a:pt x="1142238" y="18923"/>
                    <a:pt x="1142238" y="42291"/>
                  </a:cubicBezTo>
                  <a:cubicBezTo>
                    <a:pt x="1142238" y="65659"/>
                    <a:pt x="1123315" y="84582"/>
                    <a:pt x="1099947" y="84582"/>
                  </a:cubicBezTo>
                  <a:close/>
                  <a:moveTo>
                    <a:pt x="930656" y="84582"/>
                  </a:moveTo>
                  <a:lnTo>
                    <a:pt x="845947" y="84582"/>
                  </a:lnTo>
                  <a:cubicBezTo>
                    <a:pt x="822579" y="84582"/>
                    <a:pt x="803656" y="65659"/>
                    <a:pt x="803656" y="42291"/>
                  </a:cubicBezTo>
                  <a:cubicBezTo>
                    <a:pt x="803656" y="18923"/>
                    <a:pt x="822579" y="0"/>
                    <a:pt x="845947" y="0"/>
                  </a:cubicBezTo>
                  <a:lnTo>
                    <a:pt x="930656" y="0"/>
                  </a:lnTo>
                  <a:cubicBezTo>
                    <a:pt x="954024" y="0"/>
                    <a:pt x="972947" y="18923"/>
                    <a:pt x="972947" y="42291"/>
                  </a:cubicBezTo>
                  <a:cubicBezTo>
                    <a:pt x="972947" y="65659"/>
                    <a:pt x="954024" y="84582"/>
                    <a:pt x="930656" y="84582"/>
                  </a:cubicBezTo>
                  <a:close/>
                  <a:moveTo>
                    <a:pt x="761365" y="84582"/>
                  </a:moveTo>
                  <a:lnTo>
                    <a:pt x="676656" y="84582"/>
                  </a:lnTo>
                  <a:cubicBezTo>
                    <a:pt x="653288" y="84582"/>
                    <a:pt x="634365" y="65659"/>
                    <a:pt x="634365" y="42291"/>
                  </a:cubicBezTo>
                  <a:cubicBezTo>
                    <a:pt x="634365" y="18923"/>
                    <a:pt x="653288" y="0"/>
                    <a:pt x="676656" y="0"/>
                  </a:cubicBezTo>
                  <a:lnTo>
                    <a:pt x="761365" y="0"/>
                  </a:lnTo>
                  <a:cubicBezTo>
                    <a:pt x="784733" y="0"/>
                    <a:pt x="803656" y="18923"/>
                    <a:pt x="803656" y="42291"/>
                  </a:cubicBezTo>
                  <a:cubicBezTo>
                    <a:pt x="803656" y="65659"/>
                    <a:pt x="784733" y="84582"/>
                    <a:pt x="761365" y="84582"/>
                  </a:cubicBezTo>
                  <a:close/>
                  <a:moveTo>
                    <a:pt x="592074" y="84582"/>
                  </a:moveTo>
                  <a:lnTo>
                    <a:pt x="507238" y="84582"/>
                  </a:lnTo>
                  <a:cubicBezTo>
                    <a:pt x="483870" y="84582"/>
                    <a:pt x="464947" y="65659"/>
                    <a:pt x="464947" y="42291"/>
                  </a:cubicBezTo>
                  <a:cubicBezTo>
                    <a:pt x="464947" y="18923"/>
                    <a:pt x="483870" y="0"/>
                    <a:pt x="507238" y="0"/>
                  </a:cubicBezTo>
                  <a:lnTo>
                    <a:pt x="591947" y="0"/>
                  </a:lnTo>
                  <a:cubicBezTo>
                    <a:pt x="615315" y="0"/>
                    <a:pt x="634238" y="18923"/>
                    <a:pt x="634238" y="42291"/>
                  </a:cubicBezTo>
                  <a:cubicBezTo>
                    <a:pt x="634238" y="65659"/>
                    <a:pt x="615315" y="84582"/>
                    <a:pt x="591947" y="84582"/>
                  </a:cubicBezTo>
                  <a:close/>
                  <a:moveTo>
                    <a:pt x="422656" y="84582"/>
                  </a:moveTo>
                  <a:lnTo>
                    <a:pt x="337947" y="84582"/>
                  </a:lnTo>
                  <a:cubicBezTo>
                    <a:pt x="314579" y="84582"/>
                    <a:pt x="295656" y="65659"/>
                    <a:pt x="295656" y="42291"/>
                  </a:cubicBezTo>
                  <a:cubicBezTo>
                    <a:pt x="295656" y="18923"/>
                    <a:pt x="314579" y="0"/>
                    <a:pt x="337947" y="0"/>
                  </a:cubicBezTo>
                  <a:lnTo>
                    <a:pt x="422656" y="0"/>
                  </a:lnTo>
                  <a:cubicBezTo>
                    <a:pt x="446024" y="0"/>
                    <a:pt x="464947" y="18923"/>
                    <a:pt x="464947" y="42291"/>
                  </a:cubicBezTo>
                  <a:cubicBezTo>
                    <a:pt x="464947" y="65659"/>
                    <a:pt x="446024" y="84582"/>
                    <a:pt x="422656" y="84582"/>
                  </a:cubicBezTo>
                  <a:close/>
                  <a:moveTo>
                    <a:pt x="253365" y="84582"/>
                  </a:moveTo>
                  <a:lnTo>
                    <a:pt x="168656" y="84582"/>
                  </a:lnTo>
                  <a:cubicBezTo>
                    <a:pt x="145288" y="84582"/>
                    <a:pt x="126365" y="65659"/>
                    <a:pt x="126365" y="42291"/>
                  </a:cubicBezTo>
                  <a:cubicBezTo>
                    <a:pt x="126365" y="18923"/>
                    <a:pt x="145288" y="0"/>
                    <a:pt x="168656" y="0"/>
                  </a:cubicBezTo>
                  <a:lnTo>
                    <a:pt x="253365" y="0"/>
                  </a:lnTo>
                  <a:cubicBezTo>
                    <a:pt x="276733" y="0"/>
                    <a:pt x="295656" y="18923"/>
                    <a:pt x="295656" y="42291"/>
                  </a:cubicBezTo>
                  <a:cubicBezTo>
                    <a:pt x="295656" y="65659"/>
                    <a:pt x="276733" y="84582"/>
                    <a:pt x="253365" y="84582"/>
                  </a:cubicBezTo>
                  <a:close/>
                  <a:moveTo>
                    <a:pt x="84074" y="84582"/>
                  </a:moveTo>
                  <a:lnTo>
                    <a:pt x="42291" y="84582"/>
                  </a:lnTo>
                  <a:cubicBezTo>
                    <a:pt x="18923" y="84709"/>
                    <a:pt x="0" y="65659"/>
                    <a:pt x="0" y="42291"/>
                  </a:cubicBezTo>
                  <a:cubicBezTo>
                    <a:pt x="0" y="18923"/>
                    <a:pt x="18923" y="0"/>
                    <a:pt x="42291" y="0"/>
                  </a:cubicBezTo>
                  <a:lnTo>
                    <a:pt x="83947" y="0"/>
                  </a:lnTo>
                  <a:cubicBezTo>
                    <a:pt x="107315" y="0"/>
                    <a:pt x="126238" y="18923"/>
                    <a:pt x="126238" y="42291"/>
                  </a:cubicBezTo>
                  <a:cubicBezTo>
                    <a:pt x="126238" y="65659"/>
                    <a:pt x="107315" y="84709"/>
                    <a:pt x="83947" y="84709"/>
                  </a:cubicBezTo>
                  <a:close/>
                  <a:moveTo>
                    <a:pt x="10243947" y="84709"/>
                  </a:moveTo>
                  <a:lnTo>
                    <a:pt x="10159238" y="84709"/>
                  </a:lnTo>
                  <a:cubicBezTo>
                    <a:pt x="10135870" y="84709"/>
                    <a:pt x="10116947" y="65786"/>
                    <a:pt x="10116947" y="42418"/>
                  </a:cubicBezTo>
                  <a:cubicBezTo>
                    <a:pt x="10116947" y="19050"/>
                    <a:pt x="10135870" y="0"/>
                    <a:pt x="10159238" y="0"/>
                  </a:cubicBezTo>
                  <a:lnTo>
                    <a:pt x="10243947" y="0"/>
                  </a:lnTo>
                  <a:cubicBezTo>
                    <a:pt x="10267315" y="0"/>
                    <a:pt x="10286238" y="18923"/>
                    <a:pt x="10286238" y="42291"/>
                  </a:cubicBezTo>
                  <a:cubicBezTo>
                    <a:pt x="10286238" y="65659"/>
                    <a:pt x="10267315" y="84582"/>
                    <a:pt x="10243947" y="84582"/>
                  </a:cubicBezTo>
                  <a:close/>
                </a:path>
              </a:pathLst>
            </a:custGeom>
            <a:solidFill>
              <a:srgbClr val="86C7ED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9175751" y="4538285"/>
            <a:ext cx="7055477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Prototipo del sistema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9151938" y="5933183"/>
            <a:ext cx="7698840" cy="47625"/>
            <a:chOff x="0" y="0"/>
            <a:chExt cx="10265120" cy="635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286238" cy="84709"/>
            </a:xfrm>
            <a:custGeom>
              <a:avLst/>
              <a:gdLst/>
              <a:ahLst/>
              <a:cxnLst/>
              <a:rect r="r" b="b" t="t" l="l"/>
              <a:pathLst>
                <a:path h="84709" w="10286238">
                  <a:moveTo>
                    <a:pt x="10074656" y="84709"/>
                  </a:moveTo>
                  <a:lnTo>
                    <a:pt x="9989948" y="84709"/>
                  </a:lnTo>
                  <a:cubicBezTo>
                    <a:pt x="9966579" y="84709"/>
                    <a:pt x="9947656" y="65786"/>
                    <a:pt x="9947656" y="42418"/>
                  </a:cubicBezTo>
                  <a:cubicBezTo>
                    <a:pt x="9947656" y="19050"/>
                    <a:pt x="9966579" y="0"/>
                    <a:pt x="9989947" y="0"/>
                  </a:cubicBezTo>
                  <a:lnTo>
                    <a:pt x="10074656" y="0"/>
                  </a:lnTo>
                  <a:cubicBezTo>
                    <a:pt x="10098024" y="0"/>
                    <a:pt x="10116947" y="18923"/>
                    <a:pt x="10116947" y="42291"/>
                  </a:cubicBezTo>
                  <a:cubicBezTo>
                    <a:pt x="10116947" y="65659"/>
                    <a:pt x="10098024" y="84582"/>
                    <a:pt x="10074656" y="84582"/>
                  </a:cubicBezTo>
                  <a:close/>
                  <a:moveTo>
                    <a:pt x="9905365" y="84582"/>
                  </a:moveTo>
                  <a:lnTo>
                    <a:pt x="9820656" y="84582"/>
                  </a:lnTo>
                  <a:cubicBezTo>
                    <a:pt x="9797288" y="84582"/>
                    <a:pt x="9778365" y="65659"/>
                    <a:pt x="9778365" y="42291"/>
                  </a:cubicBezTo>
                  <a:cubicBezTo>
                    <a:pt x="9778365" y="18923"/>
                    <a:pt x="9797288" y="0"/>
                    <a:pt x="9820656" y="0"/>
                  </a:cubicBezTo>
                  <a:lnTo>
                    <a:pt x="9905365" y="0"/>
                  </a:lnTo>
                  <a:cubicBezTo>
                    <a:pt x="9928733" y="0"/>
                    <a:pt x="9947656" y="18923"/>
                    <a:pt x="9947656" y="42291"/>
                  </a:cubicBezTo>
                  <a:cubicBezTo>
                    <a:pt x="9947656" y="65659"/>
                    <a:pt x="9928733" y="84582"/>
                    <a:pt x="9905365" y="84582"/>
                  </a:cubicBezTo>
                  <a:close/>
                  <a:moveTo>
                    <a:pt x="9736075" y="84582"/>
                  </a:moveTo>
                  <a:lnTo>
                    <a:pt x="9651365" y="84582"/>
                  </a:lnTo>
                  <a:cubicBezTo>
                    <a:pt x="9627998" y="84582"/>
                    <a:pt x="9609075" y="65659"/>
                    <a:pt x="9609075" y="42291"/>
                  </a:cubicBezTo>
                  <a:cubicBezTo>
                    <a:pt x="9609075" y="18923"/>
                    <a:pt x="9627870" y="0"/>
                    <a:pt x="9651238" y="0"/>
                  </a:cubicBezTo>
                  <a:lnTo>
                    <a:pt x="9735947" y="0"/>
                  </a:lnTo>
                  <a:cubicBezTo>
                    <a:pt x="9759315" y="0"/>
                    <a:pt x="9778238" y="18923"/>
                    <a:pt x="9778238" y="42291"/>
                  </a:cubicBezTo>
                  <a:cubicBezTo>
                    <a:pt x="9778238" y="65659"/>
                    <a:pt x="9759315" y="84582"/>
                    <a:pt x="9735947" y="84582"/>
                  </a:cubicBezTo>
                  <a:close/>
                  <a:moveTo>
                    <a:pt x="9566656" y="84582"/>
                  </a:moveTo>
                  <a:lnTo>
                    <a:pt x="9481947" y="84582"/>
                  </a:lnTo>
                  <a:cubicBezTo>
                    <a:pt x="9458579" y="84582"/>
                    <a:pt x="9439656" y="65659"/>
                    <a:pt x="9439656" y="42291"/>
                  </a:cubicBezTo>
                  <a:cubicBezTo>
                    <a:pt x="9439656" y="18923"/>
                    <a:pt x="9458579" y="0"/>
                    <a:pt x="9481947" y="0"/>
                  </a:cubicBezTo>
                  <a:lnTo>
                    <a:pt x="9566656" y="0"/>
                  </a:lnTo>
                  <a:cubicBezTo>
                    <a:pt x="9590024" y="0"/>
                    <a:pt x="9608947" y="18923"/>
                    <a:pt x="9608947" y="42291"/>
                  </a:cubicBezTo>
                  <a:cubicBezTo>
                    <a:pt x="9608947" y="65659"/>
                    <a:pt x="9590024" y="84582"/>
                    <a:pt x="9566656" y="84582"/>
                  </a:cubicBezTo>
                  <a:close/>
                  <a:moveTo>
                    <a:pt x="9397365" y="84582"/>
                  </a:moveTo>
                  <a:lnTo>
                    <a:pt x="9312656" y="84582"/>
                  </a:lnTo>
                  <a:cubicBezTo>
                    <a:pt x="9289288" y="84582"/>
                    <a:pt x="9270365" y="65659"/>
                    <a:pt x="9270365" y="42291"/>
                  </a:cubicBezTo>
                  <a:cubicBezTo>
                    <a:pt x="9270365" y="18923"/>
                    <a:pt x="9289288" y="0"/>
                    <a:pt x="9312656" y="0"/>
                  </a:cubicBezTo>
                  <a:lnTo>
                    <a:pt x="9397365" y="0"/>
                  </a:lnTo>
                  <a:cubicBezTo>
                    <a:pt x="9420733" y="0"/>
                    <a:pt x="9439656" y="18923"/>
                    <a:pt x="9439656" y="42291"/>
                  </a:cubicBezTo>
                  <a:cubicBezTo>
                    <a:pt x="9439656" y="65659"/>
                    <a:pt x="9420733" y="84582"/>
                    <a:pt x="9397365" y="84582"/>
                  </a:cubicBezTo>
                  <a:close/>
                  <a:moveTo>
                    <a:pt x="9228075" y="84582"/>
                  </a:moveTo>
                  <a:lnTo>
                    <a:pt x="9143365" y="84582"/>
                  </a:lnTo>
                  <a:cubicBezTo>
                    <a:pt x="9119998" y="84582"/>
                    <a:pt x="9101075" y="65659"/>
                    <a:pt x="9101075" y="42291"/>
                  </a:cubicBezTo>
                  <a:cubicBezTo>
                    <a:pt x="9101075" y="18923"/>
                    <a:pt x="9119870" y="0"/>
                    <a:pt x="9143238" y="0"/>
                  </a:cubicBezTo>
                  <a:lnTo>
                    <a:pt x="9227947" y="0"/>
                  </a:lnTo>
                  <a:cubicBezTo>
                    <a:pt x="9251315" y="0"/>
                    <a:pt x="9270238" y="18923"/>
                    <a:pt x="9270238" y="42291"/>
                  </a:cubicBezTo>
                  <a:cubicBezTo>
                    <a:pt x="9270238" y="65659"/>
                    <a:pt x="9251315" y="84582"/>
                    <a:pt x="9227947" y="84582"/>
                  </a:cubicBezTo>
                  <a:close/>
                  <a:moveTo>
                    <a:pt x="9058656" y="84582"/>
                  </a:moveTo>
                  <a:lnTo>
                    <a:pt x="8973947" y="84582"/>
                  </a:lnTo>
                  <a:cubicBezTo>
                    <a:pt x="8950579" y="84582"/>
                    <a:pt x="8931656" y="65659"/>
                    <a:pt x="8931656" y="42291"/>
                  </a:cubicBezTo>
                  <a:cubicBezTo>
                    <a:pt x="8931656" y="18923"/>
                    <a:pt x="8950579" y="0"/>
                    <a:pt x="8973947" y="0"/>
                  </a:cubicBezTo>
                  <a:lnTo>
                    <a:pt x="9058656" y="0"/>
                  </a:lnTo>
                  <a:cubicBezTo>
                    <a:pt x="9082024" y="0"/>
                    <a:pt x="9100947" y="18923"/>
                    <a:pt x="9100947" y="42291"/>
                  </a:cubicBezTo>
                  <a:cubicBezTo>
                    <a:pt x="9100947" y="65659"/>
                    <a:pt x="9082024" y="84582"/>
                    <a:pt x="9058656" y="84582"/>
                  </a:cubicBezTo>
                  <a:close/>
                  <a:moveTo>
                    <a:pt x="8889365" y="84582"/>
                  </a:moveTo>
                  <a:lnTo>
                    <a:pt x="8804656" y="84582"/>
                  </a:lnTo>
                  <a:cubicBezTo>
                    <a:pt x="8781288" y="84582"/>
                    <a:pt x="8762365" y="65659"/>
                    <a:pt x="8762365" y="42291"/>
                  </a:cubicBezTo>
                  <a:cubicBezTo>
                    <a:pt x="8762365" y="18923"/>
                    <a:pt x="8781288" y="0"/>
                    <a:pt x="8804656" y="0"/>
                  </a:cubicBezTo>
                  <a:lnTo>
                    <a:pt x="8889365" y="0"/>
                  </a:lnTo>
                  <a:cubicBezTo>
                    <a:pt x="8912733" y="0"/>
                    <a:pt x="8931656" y="18923"/>
                    <a:pt x="8931656" y="42291"/>
                  </a:cubicBezTo>
                  <a:cubicBezTo>
                    <a:pt x="8931656" y="65659"/>
                    <a:pt x="8912733" y="84582"/>
                    <a:pt x="8889365" y="84582"/>
                  </a:cubicBezTo>
                  <a:close/>
                  <a:moveTo>
                    <a:pt x="8720075" y="84582"/>
                  </a:moveTo>
                  <a:lnTo>
                    <a:pt x="8635365" y="84582"/>
                  </a:lnTo>
                  <a:cubicBezTo>
                    <a:pt x="8611998" y="84582"/>
                    <a:pt x="8593075" y="65659"/>
                    <a:pt x="8593075" y="42291"/>
                  </a:cubicBezTo>
                  <a:cubicBezTo>
                    <a:pt x="8593075" y="18923"/>
                    <a:pt x="8611870" y="0"/>
                    <a:pt x="8635238" y="0"/>
                  </a:cubicBezTo>
                  <a:lnTo>
                    <a:pt x="8719947" y="0"/>
                  </a:lnTo>
                  <a:cubicBezTo>
                    <a:pt x="8743315" y="0"/>
                    <a:pt x="8762238" y="18923"/>
                    <a:pt x="8762238" y="42291"/>
                  </a:cubicBezTo>
                  <a:cubicBezTo>
                    <a:pt x="8762238" y="65659"/>
                    <a:pt x="8743315" y="84582"/>
                    <a:pt x="8719947" y="84582"/>
                  </a:cubicBezTo>
                  <a:close/>
                  <a:moveTo>
                    <a:pt x="8550656" y="84582"/>
                  </a:moveTo>
                  <a:lnTo>
                    <a:pt x="8465947" y="84582"/>
                  </a:lnTo>
                  <a:cubicBezTo>
                    <a:pt x="8442579" y="84582"/>
                    <a:pt x="8423656" y="65659"/>
                    <a:pt x="8423656" y="42291"/>
                  </a:cubicBezTo>
                  <a:cubicBezTo>
                    <a:pt x="8423656" y="18923"/>
                    <a:pt x="8442579" y="0"/>
                    <a:pt x="8465947" y="0"/>
                  </a:cubicBezTo>
                  <a:lnTo>
                    <a:pt x="8550656" y="0"/>
                  </a:lnTo>
                  <a:cubicBezTo>
                    <a:pt x="8574024" y="0"/>
                    <a:pt x="8592947" y="18923"/>
                    <a:pt x="8592947" y="42291"/>
                  </a:cubicBezTo>
                  <a:cubicBezTo>
                    <a:pt x="8592947" y="65659"/>
                    <a:pt x="8574024" y="84582"/>
                    <a:pt x="8550656" y="84582"/>
                  </a:cubicBezTo>
                  <a:close/>
                  <a:moveTo>
                    <a:pt x="8381365" y="84582"/>
                  </a:moveTo>
                  <a:lnTo>
                    <a:pt x="8296656" y="84582"/>
                  </a:lnTo>
                  <a:cubicBezTo>
                    <a:pt x="8273288" y="84582"/>
                    <a:pt x="8254365" y="65659"/>
                    <a:pt x="8254365" y="42291"/>
                  </a:cubicBezTo>
                  <a:cubicBezTo>
                    <a:pt x="8254365" y="18923"/>
                    <a:pt x="8273288" y="0"/>
                    <a:pt x="8296656" y="0"/>
                  </a:cubicBezTo>
                  <a:lnTo>
                    <a:pt x="8381365" y="0"/>
                  </a:lnTo>
                  <a:cubicBezTo>
                    <a:pt x="8404733" y="0"/>
                    <a:pt x="8423656" y="18923"/>
                    <a:pt x="8423656" y="42291"/>
                  </a:cubicBezTo>
                  <a:cubicBezTo>
                    <a:pt x="8423656" y="65659"/>
                    <a:pt x="8404733" y="84582"/>
                    <a:pt x="8381365" y="84582"/>
                  </a:cubicBezTo>
                  <a:close/>
                  <a:moveTo>
                    <a:pt x="8212075" y="84582"/>
                  </a:moveTo>
                  <a:lnTo>
                    <a:pt x="8127365" y="84582"/>
                  </a:lnTo>
                  <a:cubicBezTo>
                    <a:pt x="8103998" y="84582"/>
                    <a:pt x="8085075" y="65659"/>
                    <a:pt x="8085075" y="42291"/>
                  </a:cubicBezTo>
                  <a:cubicBezTo>
                    <a:pt x="8085075" y="18923"/>
                    <a:pt x="8103870" y="0"/>
                    <a:pt x="8127238" y="0"/>
                  </a:cubicBezTo>
                  <a:lnTo>
                    <a:pt x="8211947" y="0"/>
                  </a:lnTo>
                  <a:cubicBezTo>
                    <a:pt x="8235315" y="0"/>
                    <a:pt x="8254238" y="18923"/>
                    <a:pt x="8254238" y="42291"/>
                  </a:cubicBezTo>
                  <a:cubicBezTo>
                    <a:pt x="8254238" y="65659"/>
                    <a:pt x="8235315" y="84582"/>
                    <a:pt x="8211947" y="84582"/>
                  </a:cubicBezTo>
                  <a:close/>
                  <a:moveTo>
                    <a:pt x="8042656" y="84582"/>
                  </a:moveTo>
                  <a:lnTo>
                    <a:pt x="7957947" y="84582"/>
                  </a:lnTo>
                  <a:cubicBezTo>
                    <a:pt x="7934579" y="84582"/>
                    <a:pt x="7915656" y="65659"/>
                    <a:pt x="7915656" y="42291"/>
                  </a:cubicBezTo>
                  <a:cubicBezTo>
                    <a:pt x="7915656" y="18923"/>
                    <a:pt x="7934579" y="0"/>
                    <a:pt x="7957947" y="0"/>
                  </a:cubicBezTo>
                  <a:lnTo>
                    <a:pt x="8042656" y="0"/>
                  </a:lnTo>
                  <a:cubicBezTo>
                    <a:pt x="8066024" y="0"/>
                    <a:pt x="8084947" y="18923"/>
                    <a:pt x="8084947" y="42291"/>
                  </a:cubicBezTo>
                  <a:cubicBezTo>
                    <a:pt x="8084947" y="65659"/>
                    <a:pt x="8066024" y="84582"/>
                    <a:pt x="8042656" y="84582"/>
                  </a:cubicBezTo>
                  <a:close/>
                  <a:moveTo>
                    <a:pt x="7873365" y="84582"/>
                  </a:moveTo>
                  <a:lnTo>
                    <a:pt x="7788656" y="84582"/>
                  </a:lnTo>
                  <a:cubicBezTo>
                    <a:pt x="7765288" y="84582"/>
                    <a:pt x="7746365" y="65659"/>
                    <a:pt x="7746365" y="42291"/>
                  </a:cubicBezTo>
                  <a:cubicBezTo>
                    <a:pt x="7746365" y="18923"/>
                    <a:pt x="7765288" y="0"/>
                    <a:pt x="7788656" y="0"/>
                  </a:cubicBezTo>
                  <a:lnTo>
                    <a:pt x="7873365" y="0"/>
                  </a:lnTo>
                  <a:cubicBezTo>
                    <a:pt x="7896733" y="0"/>
                    <a:pt x="7915656" y="18923"/>
                    <a:pt x="7915656" y="42291"/>
                  </a:cubicBezTo>
                  <a:cubicBezTo>
                    <a:pt x="7915656" y="65659"/>
                    <a:pt x="7896733" y="84582"/>
                    <a:pt x="7873365" y="84582"/>
                  </a:cubicBezTo>
                  <a:close/>
                  <a:moveTo>
                    <a:pt x="7704075" y="84582"/>
                  </a:moveTo>
                  <a:lnTo>
                    <a:pt x="7619365" y="84582"/>
                  </a:lnTo>
                  <a:cubicBezTo>
                    <a:pt x="7595998" y="84582"/>
                    <a:pt x="7577075" y="65659"/>
                    <a:pt x="7577075" y="42291"/>
                  </a:cubicBezTo>
                  <a:cubicBezTo>
                    <a:pt x="7577075" y="18923"/>
                    <a:pt x="7595870" y="0"/>
                    <a:pt x="7619238" y="0"/>
                  </a:cubicBezTo>
                  <a:lnTo>
                    <a:pt x="7703947" y="0"/>
                  </a:lnTo>
                  <a:cubicBezTo>
                    <a:pt x="7727315" y="0"/>
                    <a:pt x="7746238" y="18923"/>
                    <a:pt x="7746238" y="42291"/>
                  </a:cubicBezTo>
                  <a:cubicBezTo>
                    <a:pt x="7746238" y="65659"/>
                    <a:pt x="7727315" y="84582"/>
                    <a:pt x="7703947" y="84582"/>
                  </a:cubicBezTo>
                  <a:close/>
                  <a:moveTo>
                    <a:pt x="7534656" y="84582"/>
                  </a:moveTo>
                  <a:lnTo>
                    <a:pt x="7449947" y="84582"/>
                  </a:lnTo>
                  <a:cubicBezTo>
                    <a:pt x="7426579" y="84582"/>
                    <a:pt x="7407656" y="65659"/>
                    <a:pt x="7407656" y="42291"/>
                  </a:cubicBezTo>
                  <a:cubicBezTo>
                    <a:pt x="7407656" y="18923"/>
                    <a:pt x="7426579" y="0"/>
                    <a:pt x="7449947" y="0"/>
                  </a:cubicBezTo>
                  <a:lnTo>
                    <a:pt x="7534656" y="0"/>
                  </a:lnTo>
                  <a:cubicBezTo>
                    <a:pt x="7558024" y="0"/>
                    <a:pt x="7576947" y="18923"/>
                    <a:pt x="7576947" y="42291"/>
                  </a:cubicBezTo>
                  <a:cubicBezTo>
                    <a:pt x="7576947" y="65659"/>
                    <a:pt x="7558024" y="84582"/>
                    <a:pt x="7534656" y="84582"/>
                  </a:cubicBezTo>
                  <a:close/>
                  <a:moveTo>
                    <a:pt x="7365365" y="84582"/>
                  </a:moveTo>
                  <a:lnTo>
                    <a:pt x="7280656" y="84582"/>
                  </a:lnTo>
                  <a:cubicBezTo>
                    <a:pt x="7257288" y="84582"/>
                    <a:pt x="7238365" y="65659"/>
                    <a:pt x="7238365" y="42291"/>
                  </a:cubicBezTo>
                  <a:cubicBezTo>
                    <a:pt x="7238365" y="18923"/>
                    <a:pt x="7257288" y="0"/>
                    <a:pt x="7280656" y="0"/>
                  </a:cubicBezTo>
                  <a:lnTo>
                    <a:pt x="7365365" y="0"/>
                  </a:lnTo>
                  <a:cubicBezTo>
                    <a:pt x="7388733" y="0"/>
                    <a:pt x="7407656" y="18923"/>
                    <a:pt x="7407656" y="42291"/>
                  </a:cubicBezTo>
                  <a:cubicBezTo>
                    <a:pt x="7407656" y="65659"/>
                    <a:pt x="7388733" y="84582"/>
                    <a:pt x="7365365" y="84582"/>
                  </a:cubicBezTo>
                  <a:close/>
                  <a:moveTo>
                    <a:pt x="7196075" y="84582"/>
                  </a:moveTo>
                  <a:lnTo>
                    <a:pt x="7111365" y="84582"/>
                  </a:lnTo>
                  <a:cubicBezTo>
                    <a:pt x="7087998" y="84582"/>
                    <a:pt x="7069075" y="65659"/>
                    <a:pt x="7069075" y="42291"/>
                  </a:cubicBezTo>
                  <a:cubicBezTo>
                    <a:pt x="7069075" y="18923"/>
                    <a:pt x="7087870" y="0"/>
                    <a:pt x="7111238" y="0"/>
                  </a:cubicBezTo>
                  <a:lnTo>
                    <a:pt x="7195947" y="0"/>
                  </a:lnTo>
                  <a:cubicBezTo>
                    <a:pt x="7219315" y="0"/>
                    <a:pt x="7238238" y="18923"/>
                    <a:pt x="7238238" y="42291"/>
                  </a:cubicBezTo>
                  <a:cubicBezTo>
                    <a:pt x="7238238" y="65659"/>
                    <a:pt x="7219315" y="84582"/>
                    <a:pt x="7195947" y="84582"/>
                  </a:cubicBezTo>
                  <a:close/>
                  <a:moveTo>
                    <a:pt x="7026656" y="84582"/>
                  </a:moveTo>
                  <a:lnTo>
                    <a:pt x="6941947" y="84582"/>
                  </a:lnTo>
                  <a:cubicBezTo>
                    <a:pt x="6918579" y="84582"/>
                    <a:pt x="6899656" y="65659"/>
                    <a:pt x="6899656" y="42291"/>
                  </a:cubicBezTo>
                  <a:cubicBezTo>
                    <a:pt x="6899656" y="18923"/>
                    <a:pt x="6918579" y="0"/>
                    <a:pt x="6941947" y="0"/>
                  </a:cubicBezTo>
                  <a:lnTo>
                    <a:pt x="7026656" y="0"/>
                  </a:lnTo>
                  <a:cubicBezTo>
                    <a:pt x="7050024" y="0"/>
                    <a:pt x="7068947" y="18923"/>
                    <a:pt x="7068947" y="42291"/>
                  </a:cubicBezTo>
                  <a:cubicBezTo>
                    <a:pt x="7068947" y="65659"/>
                    <a:pt x="7050024" y="84582"/>
                    <a:pt x="7026656" y="84582"/>
                  </a:cubicBezTo>
                  <a:close/>
                  <a:moveTo>
                    <a:pt x="6857365" y="84582"/>
                  </a:moveTo>
                  <a:lnTo>
                    <a:pt x="6772656" y="84582"/>
                  </a:lnTo>
                  <a:cubicBezTo>
                    <a:pt x="6749288" y="84582"/>
                    <a:pt x="6730365" y="65659"/>
                    <a:pt x="6730365" y="42291"/>
                  </a:cubicBezTo>
                  <a:cubicBezTo>
                    <a:pt x="6730365" y="18923"/>
                    <a:pt x="6749288" y="0"/>
                    <a:pt x="6772656" y="0"/>
                  </a:cubicBezTo>
                  <a:lnTo>
                    <a:pt x="6857365" y="0"/>
                  </a:lnTo>
                  <a:cubicBezTo>
                    <a:pt x="6880733" y="0"/>
                    <a:pt x="6899656" y="18923"/>
                    <a:pt x="6899656" y="42291"/>
                  </a:cubicBezTo>
                  <a:cubicBezTo>
                    <a:pt x="6899656" y="65659"/>
                    <a:pt x="6880733" y="84582"/>
                    <a:pt x="6857365" y="84582"/>
                  </a:cubicBezTo>
                  <a:close/>
                  <a:moveTo>
                    <a:pt x="6688075" y="84582"/>
                  </a:moveTo>
                  <a:lnTo>
                    <a:pt x="6603365" y="84582"/>
                  </a:lnTo>
                  <a:cubicBezTo>
                    <a:pt x="6579998" y="84582"/>
                    <a:pt x="6561075" y="65659"/>
                    <a:pt x="6561075" y="42291"/>
                  </a:cubicBezTo>
                  <a:cubicBezTo>
                    <a:pt x="6561075" y="18923"/>
                    <a:pt x="6579870" y="0"/>
                    <a:pt x="6603238" y="0"/>
                  </a:cubicBezTo>
                  <a:lnTo>
                    <a:pt x="6687947" y="0"/>
                  </a:lnTo>
                  <a:cubicBezTo>
                    <a:pt x="6711315" y="0"/>
                    <a:pt x="6730238" y="18923"/>
                    <a:pt x="6730238" y="42291"/>
                  </a:cubicBezTo>
                  <a:cubicBezTo>
                    <a:pt x="6730238" y="65659"/>
                    <a:pt x="6711315" y="84582"/>
                    <a:pt x="6687947" y="84582"/>
                  </a:cubicBezTo>
                  <a:close/>
                  <a:moveTo>
                    <a:pt x="6518656" y="84582"/>
                  </a:moveTo>
                  <a:lnTo>
                    <a:pt x="6433947" y="84582"/>
                  </a:lnTo>
                  <a:cubicBezTo>
                    <a:pt x="6410579" y="84582"/>
                    <a:pt x="6391656" y="65659"/>
                    <a:pt x="6391656" y="42291"/>
                  </a:cubicBezTo>
                  <a:cubicBezTo>
                    <a:pt x="6391656" y="18923"/>
                    <a:pt x="6410579" y="0"/>
                    <a:pt x="6433947" y="0"/>
                  </a:cubicBezTo>
                  <a:lnTo>
                    <a:pt x="6518656" y="0"/>
                  </a:lnTo>
                  <a:cubicBezTo>
                    <a:pt x="6542024" y="0"/>
                    <a:pt x="6560947" y="18923"/>
                    <a:pt x="6560947" y="42291"/>
                  </a:cubicBezTo>
                  <a:cubicBezTo>
                    <a:pt x="6560947" y="65659"/>
                    <a:pt x="6542024" y="84582"/>
                    <a:pt x="6518656" y="84582"/>
                  </a:cubicBezTo>
                  <a:close/>
                  <a:moveTo>
                    <a:pt x="6349365" y="84582"/>
                  </a:moveTo>
                  <a:lnTo>
                    <a:pt x="6264656" y="84582"/>
                  </a:lnTo>
                  <a:cubicBezTo>
                    <a:pt x="6241288" y="84582"/>
                    <a:pt x="6222365" y="65659"/>
                    <a:pt x="6222365" y="42291"/>
                  </a:cubicBezTo>
                  <a:cubicBezTo>
                    <a:pt x="6222365" y="18923"/>
                    <a:pt x="6241288" y="0"/>
                    <a:pt x="6264656" y="0"/>
                  </a:cubicBezTo>
                  <a:lnTo>
                    <a:pt x="6349365" y="0"/>
                  </a:lnTo>
                  <a:cubicBezTo>
                    <a:pt x="6372733" y="0"/>
                    <a:pt x="6391656" y="18923"/>
                    <a:pt x="6391656" y="42291"/>
                  </a:cubicBezTo>
                  <a:cubicBezTo>
                    <a:pt x="6391656" y="65659"/>
                    <a:pt x="6372733" y="84582"/>
                    <a:pt x="6349365" y="84582"/>
                  </a:cubicBezTo>
                  <a:close/>
                  <a:moveTo>
                    <a:pt x="6180074" y="84582"/>
                  </a:moveTo>
                  <a:lnTo>
                    <a:pt x="6095365" y="84582"/>
                  </a:lnTo>
                  <a:cubicBezTo>
                    <a:pt x="6071997" y="84582"/>
                    <a:pt x="6053074" y="65659"/>
                    <a:pt x="6053074" y="42291"/>
                  </a:cubicBezTo>
                  <a:cubicBezTo>
                    <a:pt x="6053074" y="18923"/>
                    <a:pt x="6071870" y="0"/>
                    <a:pt x="6095238" y="0"/>
                  </a:cubicBezTo>
                  <a:lnTo>
                    <a:pt x="6179947" y="0"/>
                  </a:lnTo>
                  <a:cubicBezTo>
                    <a:pt x="6203315" y="0"/>
                    <a:pt x="6222238" y="18923"/>
                    <a:pt x="6222238" y="42291"/>
                  </a:cubicBezTo>
                  <a:cubicBezTo>
                    <a:pt x="6222238" y="65659"/>
                    <a:pt x="6203315" y="84582"/>
                    <a:pt x="6179947" y="84582"/>
                  </a:cubicBezTo>
                  <a:close/>
                  <a:moveTo>
                    <a:pt x="6010656" y="84582"/>
                  </a:moveTo>
                  <a:lnTo>
                    <a:pt x="5925947" y="84582"/>
                  </a:lnTo>
                  <a:cubicBezTo>
                    <a:pt x="5902579" y="84582"/>
                    <a:pt x="5883656" y="65659"/>
                    <a:pt x="5883656" y="42291"/>
                  </a:cubicBezTo>
                  <a:cubicBezTo>
                    <a:pt x="5883656" y="18923"/>
                    <a:pt x="5902579" y="0"/>
                    <a:pt x="5925947" y="0"/>
                  </a:cubicBezTo>
                  <a:lnTo>
                    <a:pt x="6010656" y="0"/>
                  </a:lnTo>
                  <a:cubicBezTo>
                    <a:pt x="6034024" y="0"/>
                    <a:pt x="6052947" y="18923"/>
                    <a:pt x="6052947" y="42291"/>
                  </a:cubicBezTo>
                  <a:cubicBezTo>
                    <a:pt x="6052947" y="65659"/>
                    <a:pt x="6034024" y="84582"/>
                    <a:pt x="6010656" y="84582"/>
                  </a:cubicBezTo>
                  <a:close/>
                  <a:moveTo>
                    <a:pt x="5841365" y="84582"/>
                  </a:moveTo>
                  <a:lnTo>
                    <a:pt x="5756656" y="84582"/>
                  </a:lnTo>
                  <a:cubicBezTo>
                    <a:pt x="5733288" y="84582"/>
                    <a:pt x="5714365" y="65659"/>
                    <a:pt x="5714365" y="42291"/>
                  </a:cubicBezTo>
                  <a:cubicBezTo>
                    <a:pt x="5714365" y="18923"/>
                    <a:pt x="5733288" y="0"/>
                    <a:pt x="5756656" y="0"/>
                  </a:cubicBezTo>
                  <a:lnTo>
                    <a:pt x="5841365" y="0"/>
                  </a:lnTo>
                  <a:cubicBezTo>
                    <a:pt x="5864733" y="0"/>
                    <a:pt x="5883656" y="18923"/>
                    <a:pt x="5883656" y="42291"/>
                  </a:cubicBezTo>
                  <a:cubicBezTo>
                    <a:pt x="5883656" y="65659"/>
                    <a:pt x="5864733" y="84582"/>
                    <a:pt x="5841365" y="84582"/>
                  </a:cubicBezTo>
                  <a:close/>
                  <a:moveTo>
                    <a:pt x="5672074" y="84582"/>
                  </a:moveTo>
                  <a:lnTo>
                    <a:pt x="5587365" y="84582"/>
                  </a:lnTo>
                  <a:cubicBezTo>
                    <a:pt x="5563997" y="84582"/>
                    <a:pt x="5545074" y="65659"/>
                    <a:pt x="5545074" y="42291"/>
                  </a:cubicBezTo>
                  <a:cubicBezTo>
                    <a:pt x="5545074" y="18923"/>
                    <a:pt x="5563870" y="0"/>
                    <a:pt x="5587238" y="0"/>
                  </a:cubicBezTo>
                  <a:lnTo>
                    <a:pt x="5671947" y="0"/>
                  </a:lnTo>
                  <a:cubicBezTo>
                    <a:pt x="5695315" y="0"/>
                    <a:pt x="5714238" y="18923"/>
                    <a:pt x="5714238" y="42291"/>
                  </a:cubicBezTo>
                  <a:cubicBezTo>
                    <a:pt x="5714238" y="65659"/>
                    <a:pt x="5695315" y="84582"/>
                    <a:pt x="5671947" y="84582"/>
                  </a:cubicBezTo>
                  <a:close/>
                  <a:moveTo>
                    <a:pt x="5502656" y="84582"/>
                  </a:moveTo>
                  <a:lnTo>
                    <a:pt x="5417947" y="84582"/>
                  </a:lnTo>
                  <a:cubicBezTo>
                    <a:pt x="5394579" y="84582"/>
                    <a:pt x="5375656" y="65659"/>
                    <a:pt x="5375656" y="42291"/>
                  </a:cubicBezTo>
                  <a:cubicBezTo>
                    <a:pt x="5375656" y="18923"/>
                    <a:pt x="5394579" y="0"/>
                    <a:pt x="5417947" y="0"/>
                  </a:cubicBezTo>
                  <a:lnTo>
                    <a:pt x="5502656" y="0"/>
                  </a:lnTo>
                  <a:cubicBezTo>
                    <a:pt x="5526024" y="0"/>
                    <a:pt x="5544947" y="18923"/>
                    <a:pt x="5544947" y="42291"/>
                  </a:cubicBezTo>
                  <a:cubicBezTo>
                    <a:pt x="5544947" y="65659"/>
                    <a:pt x="5526024" y="84582"/>
                    <a:pt x="5502656" y="84582"/>
                  </a:cubicBezTo>
                  <a:close/>
                  <a:moveTo>
                    <a:pt x="5333365" y="84582"/>
                  </a:moveTo>
                  <a:lnTo>
                    <a:pt x="5248656" y="84582"/>
                  </a:lnTo>
                  <a:cubicBezTo>
                    <a:pt x="5225288" y="84582"/>
                    <a:pt x="5206365" y="65659"/>
                    <a:pt x="5206365" y="42291"/>
                  </a:cubicBezTo>
                  <a:cubicBezTo>
                    <a:pt x="5206365" y="18923"/>
                    <a:pt x="5225288" y="0"/>
                    <a:pt x="5248656" y="0"/>
                  </a:cubicBezTo>
                  <a:lnTo>
                    <a:pt x="5333365" y="0"/>
                  </a:lnTo>
                  <a:cubicBezTo>
                    <a:pt x="5356733" y="0"/>
                    <a:pt x="5375656" y="18923"/>
                    <a:pt x="5375656" y="42291"/>
                  </a:cubicBezTo>
                  <a:cubicBezTo>
                    <a:pt x="5375656" y="65659"/>
                    <a:pt x="5356733" y="84582"/>
                    <a:pt x="5333365" y="84582"/>
                  </a:cubicBezTo>
                  <a:close/>
                  <a:moveTo>
                    <a:pt x="5164074" y="84582"/>
                  </a:moveTo>
                  <a:lnTo>
                    <a:pt x="5079365" y="84582"/>
                  </a:lnTo>
                  <a:cubicBezTo>
                    <a:pt x="5055997" y="84582"/>
                    <a:pt x="5037074" y="65659"/>
                    <a:pt x="5037074" y="42291"/>
                  </a:cubicBezTo>
                  <a:cubicBezTo>
                    <a:pt x="5037074" y="18923"/>
                    <a:pt x="5055870" y="0"/>
                    <a:pt x="5079238" y="0"/>
                  </a:cubicBezTo>
                  <a:lnTo>
                    <a:pt x="5163947" y="0"/>
                  </a:lnTo>
                  <a:cubicBezTo>
                    <a:pt x="5187315" y="0"/>
                    <a:pt x="5206238" y="18923"/>
                    <a:pt x="5206238" y="42291"/>
                  </a:cubicBezTo>
                  <a:cubicBezTo>
                    <a:pt x="5206238" y="65659"/>
                    <a:pt x="5187315" y="84582"/>
                    <a:pt x="5163947" y="84582"/>
                  </a:cubicBezTo>
                  <a:close/>
                  <a:moveTo>
                    <a:pt x="4994656" y="84582"/>
                  </a:moveTo>
                  <a:lnTo>
                    <a:pt x="4909947" y="84582"/>
                  </a:lnTo>
                  <a:cubicBezTo>
                    <a:pt x="4886579" y="84582"/>
                    <a:pt x="4867656" y="65659"/>
                    <a:pt x="4867656" y="42291"/>
                  </a:cubicBezTo>
                  <a:cubicBezTo>
                    <a:pt x="4867656" y="18923"/>
                    <a:pt x="4886579" y="0"/>
                    <a:pt x="4909947" y="0"/>
                  </a:cubicBezTo>
                  <a:lnTo>
                    <a:pt x="4994656" y="0"/>
                  </a:lnTo>
                  <a:cubicBezTo>
                    <a:pt x="5018024" y="0"/>
                    <a:pt x="5036947" y="18923"/>
                    <a:pt x="5036947" y="42291"/>
                  </a:cubicBezTo>
                  <a:cubicBezTo>
                    <a:pt x="5036947" y="65659"/>
                    <a:pt x="5018024" y="84582"/>
                    <a:pt x="4994656" y="84582"/>
                  </a:cubicBezTo>
                  <a:close/>
                  <a:moveTo>
                    <a:pt x="4825365" y="84582"/>
                  </a:moveTo>
                  <a:lnTo>
                    <a:pt x="4740656" y="84582"/>
                  </a:lnTo>
                  <a:cubicBezTo>
                    <a:pt x="4717288" y="84582"/>
                    <a:pt x="4698365" y="65659"/>
                    <a:pt x="4698365" y="42291"/>
                  </a:cubicBezTo>
                  <a:cubicBezTo>
                    <a:pt x="4698365" y="18923"/>
                    <a:pt x="4717288" y="0"/>
                    <a:pt x="4740656" y="0"/>
                  </a:cubicBezTo>
                  <a:lnTo>
                    <a:pt x="4825365" y="0"/>
                  </a:lnTo>
                  <a:cubicBezTo>
                    <a:pt x="4848733" y="0"/>
                    <a:pt x="4867656" y="18923"/>
                    <a:pt x="4867656" y="42291"/>
                  </a:cubicBezTo>
                  <a:cubicBezTo>
                    <a:pt x="4867656" y="65659"/>
                    <a:pt x="4848733" y="84582"/>
                    <a:pt x="4825365" y="84582"/>
                  </a:cubicBezTo>
                  <a:close/>
                  <a:moveTo>
                    <a:pt x="4656074" y="84582"/>
                  </a:moveTo>
                  <a:lnTo>
                    <a:pt x="4571365" y="84582"/>
                  </a:lnTo>
                  <a:cubicBezTo>
                    <a:pt x="4547997" y="84582"/>
                    <a:pt x="4529074" y="65659"/>
                    <a:pt x="4529074" y="42291"/>
                  </a:cubicBezTo>
                  <a:cubicBezTo>
                    <a:pt x="4529074" y="18923"/>
                    <a:pt x="4547870" y="0"/>
                    <a:pt x="4571238" y="0"/>
                  </a:cubicBezTo>
                  <a:lnTo>
                    <a:pt x="4655947" y="0"/>
                  </a:lnTo>
                  <a:cubicBezTo>
                    <a:pt x="4679315" y="0"/>
                    <a:pt x="4698238" y="18923"/>
                    <a:pt x="4698238" y="42291"/>
                  </a:cubicBezTo>
                  <a:cubicBezTo>
                    <a:pt x="4698238" y="65659"/>
                    <a:pt x="4679315" y="84582"/>
                    <a:pt x="4655947" y="84582"/>
                  </a:cubicBezTo>
                  <a:close/>
                  <a:moveTo>
                    <a:pt x="4486656" y="84582"/>
                  </a:moveTo>
                  <a:lnTo>
                    <a:pt x="4401947" y="84582"/>
                  </a:lnTo>
                  <a:cubicBezTo>
                    <a:pt x="4378579" y="84582"/>
                    <a:pt x="4359656" y="65659"/>
                    <a:pt x="4359656" y="42291"/>
                  </a:cubicBezTo>
                  <a:cubicBezTo>
                    <a:pt x="4359656" y="18923"/>
                    <a:pt x="4378579" y="0"/>
                    <a:pt x="4401947" y="0"/>
                  </a:cubicBezTo>
                  <a:lnTo>
                    <a:pt x="4486656" y="0"/>
                  </a:lnTo>
                  <a:cubicBezTo>
                    <a:pt x="4510024" y="0"/>
                    <a:pt x="4528947" y="18923"/>
                    <a:pt x="4528947" y="42291"/>
                  </a:cubicBezTo>
                  <a:cubicBezTo>
                    <a:pt x="4528947" y="65659"/>
                    <a:pt x="4510024" y="84582"/>
                    <a:pt x="4486656" y="84582"/>
                  </a:cubicBezTo>
                  <a:close/>
                  <a:moveTo>
                    <a:pt x="4317365" y="84582"/>
                  </a:moveTo>
                  <a:lnTo>
                    <a:pt x="4232656" y="84582"/>
                  </a:lnTo>
                  <a:cubicBezTo>
                    <a:pt x="4209288" y="84582"/>
                    <a:pt x="4190365" y="65659"/>
                    <a:pt x="4190365" y="42291"/>
                  </a:cubicBezTo>
                  <a:cubicBezTo>
                    <a:pt x="4190365" y="18923"/>
                    <a:pt x="4209288" y="0"/>
                    <a:pt x="4232656" y="0"/>
                  </a:cubicBezTo>
                  <a:lnTo>
                    <a:pt x="4317365" y="0"/>
                  </a:lnTo>
                  <a:cubicBezTo>
                    <a:pt x="4340733" y="0"/>
                    <a:pt x="4359656" y="18923"/>
                    <a:pt x="4359656" y="42291"/>
                  </a:cubicBezTo>
                  <a:cubicBezTo>
                    <a:pt x="4359656" y="65659"/>
                    <a:pt x="4340733" y="84582"/>
                    <a:pt x="4317365" y="84582"/>
                  </a:cubicBezTo>
                  <a:close/>
                  <a:moveTo>
                    <a:pt x="4148074" y="84582"/>
                  </a:moveTo>
                  <a:lnTo>
                    <a:pt x="4063365" y="84582"/>
                  </a:lnTo>
                  <a:cubicBezTo>
                    <a:pt x="4039997" y="84582"/>
                    <a:pt x="4021074" y="65659"/>
                    <a:pt x="4021074" y="42291"/>
                  </a:cubicBezTo>
                  <a:cubicBezTo>
                    <a:pt x="4021074" y="18923"/>
                    <a:pt x="4039870" y="0"/>
                    <a:pt x="4063238" y="0"/>
                  </a:cubicBezTo>
                  <a:lnTo>
                    <a:pt x="4147947" y="0"/>
                  </a:lnTo>
                  <a:cubicBezTo>
                    <a:pt x="4171315" y="0"/>
                    <a:pt x="4190238" y="18923"/>
                    <a:pt x="4190238" y="42291"/>
                  </a:cubicBezTo>
                  <a:cubicBezTo>
                    <a:pt x="4190238" y="65659"/>
                    <a:pt x="4171315" y="84582"/>
                    <a:pt x="4147947" y="84582"/>
                  </a:cubicBezTo>
                  <a:close/>
                  <a:moveTo>
                    <a:pt x="3978656" y="84582"/>
                  </a:moveTo>
                  <a:lnTo>
                    <a:pt x="3893947" y="84582"/>
                  </a:lnTo>
                  <a:cubicBezTo>
                    <a:pt x="3870579" y="84582"/>
                    <a:pt x="3851656" y="65659"/>
                    <a:pt x="3851656" y="42291"/>
                  </a:cubicBezTo>
                  <a:cubicBezTo>
                    <a:pt x="3851656" y="18923"/>
                    <a:pt x="3870579" y="0"/>
                    <a:pt x="3893947" y="0"/>
                  </a:cubicBezTo>
                  <a:lnTo>
                    <a:pt x="3978656" y="0"/>
                  </a:lnTo>
                  <a:cubicBezTo>
                    <a:pt x="4002024" y="0"/>
                    <a:pt x="4020947" y="18923"/>
                    <a:pt x="4020947" y="42291"/>
                  </a:cubicBezTo>
                  <a:cubicBezTo>
                    <a:pt x="4020947" y="65659"/>
                    <a:pt x="4002024" y="84582"/>
                    <a:pt x="3978656" y="84582"/>
                  </a:cubicBezTo>
                  <a:close/>
                  <a:moveTo>
                    <a:pt x="3809365" y="84582"/>
                  </a:moveTo>
                  <a:lnTo>
                    <a:pt x="3724656" y="84582"/>
                  </a:lnTo>
                  <a:cubicBezTo>
                    <a:pt x="3701288" y="84582"/>
                    <a:pt x="3682365" y="65659"/>
                    <a:pt x="3682365" y="42291"/>
                  </a:cubicBezTo>
                  <a:cubicBezTo>
                    <a:pt x="3682365" y="18923"/>
                    <a:pt x="3701288" y="0"/>
                    <a:pt x="3724656" y="0"/>
                  </a:cubicBezTo>
                  <a:lnTo>
                    <a:pt x="3809365" y="0"/>
                  </a:lnTo>
                  <a:cubicBezTo>
                    <a:pt x="3832733" y="0"/>
                    <a:pt x="3851656" y="18923"/>
                    <a:pt x="3851656" y="42291"/>
                  </a:cubicBezTo>
                  <a:cubicBezTo>
                    <a:pt x="3851656" y="65659"/>
                    <a:pt x="3832733" y="84582"/>
                    <a:pt x="3809365" y="84582"/>
                  </a:cubicBezTo>
                  <a:close/>
                  <a:moveTo>
                    <a:pt x="3640074" y="84582"/>
                  </a:moveTo>
                  <a:lnTo>
                    <a:pt x="3555365" y="84582"/>
                  </a:lnTo>
                  <a:cubicBezTo>
                    <a:pt x="3531997" y="84582"/>
                    <a:pt x="3513074" y="65659"/>
                    <a:pt x="3513074" y="42291"/>
                  </a:cubicBezTo>
                  <a:cubicBezTo>
                    <a:pt x="3513074" y="18923"/>
                    <a:pt x="3531870" y="0"/>
                    <a:pt x="3555238" y="0"/>
                  </a:cubicBezTo>
                  <a:lnTo>
                    <a:pt x="3639947" y="0"/>
                  </a:lnTo>
                  <a:cubicBezTo>
                    <a:pt x="3663315" y="0"/>
                    <a:pt x="3682238" y="18923"/>
                    <a:pt x="3682238" y="42291"/>
                  </a:cubicBezTo>
                  <a:cubicBezTo>
                    <a:pt x="3682238" y="65659"/>
                    <a:pt x="3663315" y="84582"/>
                    <a:pt x="3639947" y="84582"/>
                  </a:cubicBezTo>
                  <a:close/>
                  <a:moveTo>
                    <a:pt x="3470656" y="84582"/>
                  </a:moveTo>
                  <a:lnTo>
                    <a:pt x="3385947" y="84582"/>
                  </a:lnTo>
                  <a:cubicBezTo>
                    <a:pt x="3362579" y="84582"/>
                    <a:pt x="3343656" y="65659"/>
                    <a:pt x="3343656" y="42291"/>
                  </a:cubicBezTo>
                  <a:cubicBezTo>
                    <a:pt x="3343656" y="18923"/>
                    <a:pt x="3362579" y="0"/>
                    <a:pt x="3385947" y="0"/>
                  </a:cubicBezTo>
                  <a:lnTo>
                    <a:pt x="3470656" y="0"/>
                  </a:lnTo>
                  <a:cubicBezTo>
                    <a:pt x="3494024" y="0"/>
                    <a:pt x="3512947" y="18923"/>
                    <a:pt x="3512947" y="42291"/>
                  </a:cubicBezTo>
                  <a:cubicBezTo>
                    <a:pt x="3512947" y="65659"/>
                    <a:pt x="3494024" y="84582"/>
                    <a:pt x="3470656" y="84582"/>
                  </a:cubicBezTo>
                  <a:close/>
                  <a:moveTo>
                    <a:pt x="3301365" y="84582"/>
                  </a:moveTo>
                  <a:lnTo>
                    <a:pt x="3216656" y="84582"/>
                  </a:lnTo>
                  <a:cubicBezTo>
                    <a:pt x="3193288" y="84582"/>
                    <a:pt x="3174365" y="65659"/>
                    <a:pt x="3174365" y="42291"/>
                  </a:cubicBezTo>
                  <a:cubicBezTo>
                    <a:pt x="3174365" y="18923"/>
                    <a:pt x="3193288" y="0"/>
                    <a:pt x="3216656" y="0"/>
                  </a:cubicBezTo>
                  <a:lnTo>
                    <a:pt x="3301365" y="0"/>
                  </a:lnTo>
                  <a:cubicBezTo>
                    <a:pt x="3324733" y="0"/>
                    <a:pt x="3343656" y="18923"/>
                    <a:pt x="3343656" y="42291"/>
                  </a:cubicBezTo>
                  <a:cubicBezTo>
                    <a:pt x="3343656" y="65659"/>
                    <a:pt x="3324733" y="84582"/>
                    <a:pt x="3301365" y="84582"/>
                  </a:cubicBezTo>
                  <a:close/>
                  <a:moveTo>
                    <a:pt x="3132074" y="84582"/>
                  </a:moveTo>
                  <a:lnTo>
                    <a:pt x="3047365" y="84582"/>
                  </a:lnTo>
                  <a:cubicBezTo>
                    <a:pt x="3023997" y="84582"/>
                    <a:pt x="3005074" y="65659"/>
                    <a:pt x="3005074" y="42291"/>
                  </a:cubicBezTo>
                  <a:cubicBezTo>
                    <a:pt x="3005074" y="18923"/>
                    <a:pt x="3023870" y="0"/>
                    <a:pt x="3047238" y="0"/>
                  </a:cubicBezTo>
                  <a:lnTo>
                    <a:pt x="3131947" y="0"/>
                  </a:lnTo>
                  <a:cubicBezTo>
                    <a:pt x="3155315" y="0"/>
                    <a:pt x="3174238" y="18923"/>
                    <a:pt x="3174238" y="42291"/>
                  </a:cubicBezTo>
                  <a:cubicBezTo>
                    <a:pt x="3174238" y="65659"/>
                    <a:pt x="3155315" y="84582"/>
                    <a:pt x="3131947" y="84582"/>
                  </a:cubicBezTo>
                  <a:close/>
                  <a:moveTo>
                    <a:pt x="2962656" y="84582"/>
                  </a:moveTo>
                  <a:lnTo>
                    <a:pt x="2877947" y="84582"/>
                  </a:lnTo>
                  <a:cubicBezTo>
                    <a:pt x="2854579" y="84582"/>
                    <a:pt x="2835656" y="65659"/>
                    <a:pt x="2835656" y="42291"/>
                  </a:cubicBezTo>
                  <a:cubicBezTo>
                    <a:pt x="2835656" y="18923"/>
                    <a:pt x="2854579" y="0"/>
                    <a:pt x="2877947" y="0"/>
                  </a:cubicBezTo>
                  <a:lnTo>
                    <a:pt x="2962656" y="0"/>
                  </a:lnTo>
                  <a:cubicBezTo>
                    <a:pt x="2986024" y="0"/>
                    <a:pt x="3004947" y="18923"/>
                    <a:pt x="3004947" y="42291"/>
                  </a:cubicBezTo>
                  <a:cubicBezTo>
                    <a:pt x="3004947" y="65659"/>
                    <a:pt x="2986024" y="84582"/>
                    <a:pt x="2962656" y="84582"/>
                  </a:cubicBezTo>
                  <a:close/>
                  <a:moveTo>
                    <a:pt x="2793365" y="84582"/>
                  </a:moveTo>
                  <a:lnTo>
                    <a:pt x="2708656" y="84582"/>
                  </a:lnTo>
                  <a:cubicBezTo>
                    <a:pt x="2685288" y="84582"/>
                    <a:pt x="2666365" y="65659"/>
                    <a:pt x="2666365" y="42291"/>
                  </a:cubicBezTo>
                  <a:cubicBezTo>
                    <a:pt x="2666365" y="18923"/>
                    <a:pt x="2685288" y="0"/>
                    <a:pt x="2708656" y="0"/>
                  </a:cubicBezTo>
                  <a:lnTo>
                    <a:pt x="2793365" y="0"/>
                  </a:lnTo>
                  <a:cubicBezTo>
                    <a:pt x="2816733" y="0"/>
                    <a:pt x="2835656" y="18923"/>
                    <a:pt x="2835656" y="42291"/>
                  </a:cubicBezTo>
                  <a:cubicBezTo>
                    <a:pt x="2835656" y="65659"/>
                    <a:pt x="2816733" y="84582"/>
                    <a:pt x="2793365" y="84582"/>
                  </a:cubicBezTo>
                  <a:close/>
                  <a:moveTo>
                    <a:pt x="2624074" y="84582"/>
                  </a:moveTo>
                  <a:lnTo>
                    <a:pt x="2539365" y="84582"/>
                  </a:lnTo>
                  <a:cubicBezTo>
                    <a:pt x="2515997" y="84582"/>
                    <a:pt x="2497074" y="65659"/>
                    <a:pt x="2497074" y="42291"/>
                  </a:cubicBezTo>
                  <a:cubicBezTo>
                    <a:pt x="2497074" y="18923"/>
                    <a:pt x="2515870" y="0"/>
                    <a:pt x="2539238" y="0"/>
                  </a:cubicBezTo>
                  <a:lnTo>
                    <a:pt x="2623947" y="0"/>
                  </a:lnTo>
                  <a:cubicBezTo>
                    <a:pt x="2647315" y="0"/>
                    <a:pt x="2666238" y="18923"/>
                    <a:pt x="2666238" y="42291"/>
                  </a:cubicBezTo>
                  <a:cubicBezTo>
                    <a:pt x="2666238" y="65659"/>
                    <a:pt x="2647315" y="84582"/>
                    <a:pt x="2623947" y="84582"/>
                  </a:cubicBezTo>
                  <a:close/>
                  <a:moveTo>
                    <a:pt x="2454656" y="84582"/>
                  </a:moveTo>
                  <a:lnTo>
                    <a:pt x="2369947" y="84582"/>
                  </a:lnTo>
                  <a:cubicBezTo>
                    <a:pt x="2346579" y="84582"/>
                    <a:pt x="2327656" y="65659"/>
                    <a:pt x="2327656" y="42291"/>
                  </a:cubicBezTo>
                  <a:cubicBezTo>
                    <a:pt x="2327656" y="18923"/>
                    <a:pt x="2346579" y="0"/>
                    <a:pt x="2369947" y="0"/>
                  </a:cubicBezTo>
                  <a:lnTo>
                    <a:pt x="2454656" y="0"/>
                  </a:lnTo>
                  <a:cubicBezTo>
                    <a:pt x="2478024" y="0"/>
                    <a:pt x="2496947" y="18923"/>
                    <a:pt x="2496947" y="42291"/>
                  </a:cubicBezTo>
                  <a:cubicBezTo>
                    <a:pt x="2496947" y="65659"/>
                    <a:pt x="2478024" y="84582"/>
                    <a:pt x="2454656" y="84582"/>
                  </a:cubicBezTo>
                  <a:close/>
                  <a:moveTo>
                    <a:pt x="2285365" y="84582"/>
                  </a:moveTo>
                  <a:lnTo>
                    <a:pt x="2200656" y="84582"/>
                  </a:lnTo>
                  <a:cubicBezTo>
                    <a:pt x="2177288" y="84582"/>
                    <a:pt x="2158365" y="65659"/>
                    <a:pt x="2158365" y="42291"/>
                  </a:cubicBezTo>
                  <a:cubicBezTo>
                    <a:pt x="2158365" y="18923"/>
                    <a:pt x="2177288" y="0"/>
                    <a:pt x="2200656" y="0"/>
                  </a:cubicBezTo>
                  <a:lnTo>
                    <a:pt x="2285365" y="0"/>
                  </a:lnTo>
                  <a:cubicBezTo>
                    <a:pt x="2308733" y="0"/>
                    <a:pt x="2327656" y="18923"/>
                    <a:pt x="2327656" y="42291"/>
                  </a:cubicBezTo>
                  <a:cubicBezTo>
                    <a:pt x="2327656" y="65659"/>
                    <a:pt x="2308733" y="84582"/>
                    <a:pt x="2285365" y="84582"/>
                  </a:cubicBezTo>
                  <a:close/>
                  <a:moveTo>
                    <a:pt x="2116074" y="84582"/>
                  </a:moveTo>
                  <a:lnTo>
                    <a:pt x="2031365" y="84582"/>
                  </a:lnTo>
                  <a:cubicBezTo>
                    <a:pt x="2007997" y="84582"/>
                    <a:pt x="1989074" y="65659"/>
                    <a:pt x="1989074" y="42291"/>
                  </a:cubicBezTo>
                  <a:cubicBezTo>
                    <a:pt x="1989074" y="18923"/>
                    <a:pt x="2007870" y="0"/>
                    <a:pt x="2031238" y="0"/>
                  </a:cubicBezTo>
                  <a:lnTo>
                    <a:pt x="2115947" y="0"/>
                  </a:lnTo>
                  <a:cubicBezTo>
                    <a:pt x="2139315" y="0"/>
                    <a:pt x="2158238" y="18923"/>
                    <a:pt x="2158238" y="42291"/>
                  </a:cubicBezTo>
                  <a:cubicBezTo>
                    <a:pt x="2158238" y="65659"/>
                    <a:pt x="2139315" y="84582"/>
                    <a:pt x="2115947" y="84582"/>
                  </a:cubicBezTo>
                  <a:close/>
                  <a:moveTo>
                    <a:pt x="1946656" y="84582"/>
                  </a:moveTo>
                  <a:lnTo>
                    <a:pt x="1861947" y="84582"/>
                  </a:lnTo>
                  <a:cubicBezTo>
                    <a:pt x="1838579" y="84582"/>
                    <a:pt x="1819656" y="65659"/>
                    <a:pt x="1819656" y="42291"/>
                  </a:cubicBezTo>
                  <a:cubicBezTo>
                    <a:pt x="1819656" y="18923"/>
                    <a:pt x="1838579" y="0"/>
                    <a:pt x="1861947" y="0"/>
                  </a:cubicBezTo>
                  <a:lnTo>
                    <a:pt x="1946656" y="0"/>
                  </a:lnTo>
                  <a:cubicBezTo>
                    <a:pt x="1970024" y="0"/>
                    <a:pt x="1988947" y="18923"/>
                    <a:pt x="1988947" y="42291"/>
                  </a:cubicBezTo>
                  <a:cubicBezTo>
                    <a:pt x="1988947" y="65659"/>
                    <a:pt x="1970024" y="84582"/>
                    <a:pt x="1946656" y="84582"/>
                  </a:cubicBezTo>
                  <a:close/>
                  <a:moveTo>
                    <a:pt x="1777365" y="84582"/>
                  </a:moveTo>
                  <a:lnTo>
                    <a:pt x="1692656" y="84582"/>
                  </a:lnTo>
                  <a:cubicBezTo>
                    <a:pt x="1669288" y="84582"/>
                    <a:pt x="1650365" y="65659"/>
                    <a:pt x="1650365" y="42291"/>
                  </a:cubicBezTo>
                  <a:cubicBezTo>
                    <a:pt x="1650365" y="18923"/>
                    <a:pt x="1669288" y="0"/>
                    <a:pt x="1692656" y="0"/>
                  </a:cubicBezTo>
                  <a:lnTo>
                    <a:pt x="1777365" y="0"/>
                  </a:lnTo>
                  <a:cubicBezTo>
                    <a:pt x="1800733" y="0"/>
                    <a:pt x="1819656" y="18923"/>
                    <a:pt x="1819656" y="42291"/>
                  </a:cubicBezTo>
                  <a:cubicBezTo>
                    <a:pt x="1819656" y="65659"/>
                    <a:pt x="1800733" y="84582"/>
                    <a:pt x="1777365" y="84582"/>
                  </a:cubicBezTo>
                  <a:close/>
                  <a:moveTo>
                    <a:pt x="1608074" y="84582"/>
                  </a:moveTo>
                  <a:lnTo>
                    <a:pt x="1523365" y="84582"/>
                  </a:lnTo>
                  <a:cubicBezTo>
                    <a:pt x="1499997" y="84582"/>
                    <a:pt x="1481074" y="65659"/>
                    <a:pt x="1481074" y="42291"/>
                  </a:cubicBezTo>
                  <a:cubicBezTo>
                    <a:pt x="1481074" y="18923"/>
                    <a:pt x="1499870" y="0"/>
                    <a:pt x="1523238" y="0"/>
                  </a:cubicBezTo>
                  <a:lnTo>
                    <a:pt x="1607947" y="0"/>
                  </a:lnTo>
                  <a:cubicBezTo>
                    <a:pt x="1631315" y="0"/>
                    <a:pt x="1650238" y="18923"/>
                    <a:pt x="1650238" y="42291"/>
                  </a:cubicBezTo>
                  <a:cubicBezTo>
                    <a:pt x="1650238" y="65659"/>
                    <a:pt x="1631315" y="84582"/>
                    <a:pt x="1607947" y="84582"/>
                  </a:cubicBezTo>
                  <a:close/>
                  <a:moveTo>
                    <a:pt x="1438656" y="84582"/>
                  </a:moveTo>
                  <a:lnTo>
                    <a:pt x="1353947" y="84582"/>
                  </a:lnTo>
                  <a:cubicBezTo>
                    <a:pt x="1330579" y="84582"/>
                    <a:pt x="1311656" y="65659"/>
                    <a:pt x="1311656" y="42291"/>
                  </a:cubicBezTo>
                  <a:cubicBezTo>
                    <a:pt x="1311656" y="18923"/>
                    <a:pt x="1330579" y="0"/>
                    <a:pt x="1353947" y="0"/>
                  </a:cubicBezTo>
                  <a:lnTo>
                    <a:pt x="1438656" y="0"/>
                  </a:lnTo>
                  <a:cubicBezTo>
                    <a:pt x="1462024" y="0"/>
                    <a:pt x="1480947" y="18923"/>
                    <a:pt x="1480947" y="42291"/>
                  </a:cubicBezTo>
                  <a:cubicBezTo>
                    <a:pt x="1480947" y="65659"/>
                    <a:pt x="1462024" y="84582"/>
                    <a:pt x="1438656" y="84582"/>
                  </a:cubicBezTo>
                  <a:close/>
                  <a:moveTo>
                    <a:pt x="1269365" y="84582"/>
                  </a:moveTo>
                  <a:lnTo>
                    <a:pt x="1184656" y="84582"/>
                  </a:lnTo>
                  <a:cubicBezTo>
                    <a:pt x="1161288" y="84582"/>
                    <a:pt x="1142365" y="65659"/>
                    <a:pt x="1142365" y="42291"/>
                  </a:cubicBezTo>
                  <a:cubicBezTo>
                    <a:pt x="1142365" y="18923"/>
                    <a:pt x="1161288" y="0"/>
                    <a:pt x="1184656" y="0"/>
                  </a:cubicBezTo>
                  <a:lnTo>
                    <a:pt x="1269365" y="0"/>
                  </a:lnTo>
                  <a:cubicBezTo>
                    <a:pt x="1292733" y="0"/>
                    <a:pt x="1311656" y="18923"/>
                    <a:pt x="1311656" y="42291"/>
                  </a:cubicBezTo>
                  <a:cubicBezTo>
                    <a:pt x="1311656" y="65659"/>
                    <a:pt x="1292733" y="84582"/>
                    <a:pt x="1269365" y="84582"/>
                  </a:cubicBezTo>
                  <a:close/>
                  <a:moveTo>
                    <a:pt x="1100074" y="84582"/>
                  </a:moveTo>
                  <a:lnTo>
                    <a:pt x="1015238" y="84582"/>
                  </a:lnTo>
                  <a:cubicBezTo>
                    <a:pt x="991870" y="84582"/>
                    <a:pt x="972947" y="65659"/>
                    <a:pt x="972947" y="42291"/>
                  </a:cubicBezTo>
                  <a:cubicBezTo>
                    <a:pt x="972947" y="18923"/>
                    <a:pt x="991870" y="0"/>
                    <a:pt x="1015238" y="0"/>
                  </a:cubicBezTo>
                  <a:lnTo>
                    <a:pt x="1099947" y="0"/>
                  </a:lnTo>
                  <a:cubicBezTo>
                    <a:pt x="1123315" y="0"/>
                    <a:pt x="1142238" y="18923"/>
                    <a:pt x="1142238" y="42291"/>
                  </a:cubicBezTo>
                  <a:cubicBezTo>
                    <a:pt x="1142238" y="65659"/>
                    <a:pt x="1123315" y="84582"/>
                    <a:pt x="1099947" y="84582"/>
                  </a:cubicBezTo>
                  <a:close/>
                  <a:moveTo>
                    <a:pt x="930656" y="84582"/>
                  </a:moveTo>
                  <a:lnTo>
                    <a:pt x="845947" y="84582"/>
                  </a:lnTo>
                  <a:cubicBezTo>
                    <a:pt x="822579" y="84582"/>
                    <a:pt x="803656" y="65659"/>
                    <a:pt x="803656" y="42291"/>
                  </a:cubicBezTo>
                  <a:cubicBezTo>
                    <a:pt x="803656" y="18923"/>
                    <a:pt x="822579" y="0"/>
                    <a:pt x="845947" y="0"/>
                  </a:cubicBezTo>
                  <a:lnTo>
                    <a:pt x="930656" y="0"/>
                  </a:lnTo>
                  <a:cubicBezTo>
                    <a:pt x="954024" y="0"/>
                    <a:pt x="972947" y="18923"/>
                    <a:pt x="972947" y="42291"/>
                  </a:cubicBezTo>
                  <a:cubicBezTo>
                    <a:pt x="972947" y="65659"/>
                    <a:pt x="954024" y="84582"/>
                    <a:pt x="930656" y="84582"/>
                  </a:cubicBezTo>
                  <a:close/>
                  <a:moveTo>
                    <a:pt x="761365" y="84582"/>
                  </a:moveTo>
                  <a:lnTo>
                    <a:pt x="676656" y="84582"/>
                  </a:lnTo>
                  <a:cubicBezTo>
                    <a:pt x="653288" y="84582"/>
                    <a:pt x="634365" y="65659"/>
                    <a:pt x="634365" y="42291"/>
                  </a:cubicBezTo>
                  <a:cubicBezTo>
                    <a:pt x="634365" y="18923"/>
                    <a:pt x="653288" y="0"/>
                    <a:pt x="676656" y="0"/>
                  </a:cubicBezTo>
                  <a:lnTo>
                    <a:pt x="761365" y="0"/>
                  </a:lnTo>
                  <a:cubicBezTo>
                    <a:pt x="784733" y="0"/>
                    <a:pt x="803656" y="18923"/>
                    <a:pt x="803656" y="42291"/>
                  </a:cubicBezTo>
                  <a:cubicBezTo>
                    <a:pt x="803656" y="65659"/>
                    <a:pt x="784733" y="84582"/>
                    <a:pt x="761365" y="84582"/>
                  </a:cubicBezTo>
                  <a:close/>
                  <a:moveTo>
                    <a:pt x="592074" y="84582"/>
                  </a:moveTo>
                  <a:lnTo>
                    <a:pt x="507238" y="84582"/>
                  </a:lnTo>
                  <a:cubicBezTo>
                    <a:pt x="483870" y="84582"/>
                    <a:pt x="464947" y="65659"/>
                    <a:pt x="464947" y="42291"/>
                  </a:cubicBezTo>
                  <a:cubicBezTo>
                    <a:pt x="464947" y="18923"/>
                    <a:pt x="483870" y="0"/>
                    <a:pt x="507238" y="0"/>
                  </a:cubicBezTo>
                  <a:lnTo>
                    <a:pt x="591947" y="0"/>
                  </a:lnTo>
                  <a:cubicBezTo>
                    <a:pt x="615315" y="0"/>
                    <a:pt x="634238" y="18923"/>
                    <a:pt x="634238" y="42291"/>
                  </a:cubicBezTo>
                  <a:cubicBezTo>
                    <a:pt x="634238" y="65659"/>
                    <a:pt x="615315" y="84582"/>
                    <a:pt x="591947" y="84582"/>
                  </a:cubicBezTo>
                  <a:close/>
                  <a:moveTo>
                    <a:pt x="422656" y="84582"/>
                  </a:moveTo>
                  <a:lnTo>
                    <a:pt x="337947" y="84582"/>
                  </a:lnTo>
                  <a:cubicBezTo>
                    <a:pt x="314579" y="84582"/>
                    <a:pt x="295656" y="65659"/>
                    <a:pt x="295656" y="42291"/>
                  </a:cubicBezTo>
                  <a:cubicBezTo>
                    <a:pt x="295656" y="18923"/>
                    <a:pt x="314579" y="0"/>
                    <a:pt x="337947" y="0"/>
                  </a:cubicBezTo>
                  <a:lnTo>
                    <a:pt x="422656" y="0"/>
                  </a:lnTo>
                  <a:cubicBezTo>
                    <a:pt x="446024" y="0"/>
                    <a:pt x="464947" y="18923"/>
                    <a:pt x="464947" y="42291"/>
                  </a:cubicBezTo>
                  <a:cubicBezTo>
                    <a:pt x="464947" y="65659"/>
                    <a:pt x="446024" y="84582"/>
                    <a:pt x="422656" y="84582"/>
                  </a:cubicBezTo>
                  <a:close/>
                  <a:moveTo>
                    <a:pt x="253365" y="84582"/>
                  </a:moveTo>
                  <a:lnTo>
                    <a:pt x="168656" y="84582"/>
                  </a:lnTo>
                  <a:cubicBezTo>
                    <a:pt x="145288" y="84582"/>
                    <a:pt x="126365" y="65659"/>
                    <a:pt x="126365" y="42291"/>
                  </a:cubicBezTo>
                  <a:cubicBezTo>
                    <a:pt x="126365" y="18923"/>
                    <a:pt x="145288" y="0"/>
                    <a:pt x="168656" y="0"/>
                  </a:cubicBezTo>
                  <a:lnTo>
                    <a:pt x="253365" y="0"/>
                  </a:lnTo>
                  <a:cubicBezTo>
                    <a:pt x="276733" y="0"/>
                    <a:pt x="295656" y="18923"/>
                    <a:pt x="295656" y="42291"/>
                  </a:cubicBezTo>
                  <a:cubicBezTo>
                    <a:pt x="295656" y="65659"/>
                    <a:pt x="276733" y="84582"/>
                    <a:pt x="253365" y="84582"/>
                  </a:cubicBezTo>
                  <a:close/>
                  <a:moveTo>
                    <a:pt x="84074" y="84582"/>
                  </a:moveTo>
                  <a:lnTo>
                    <a:pt x="42291" y="84582"/>
                  </a:lnTo>
                  <a:cubicBezTo>
                    <a:pt x="18923" y="84709"/>
                    <a:pt x="0" y="65659"/>
                    <a:pt x="0" y="42291"/>
                  </a:cubicBezTo>
                  <a:cubicBezTo>
                    <a:pt x="0" y="18923"/>
                    <a:pt x="18923" y="0"/>
                    <a:pt x="42291" y="0"/>
                  </a:cubicBezTo>
                  <a:lnTo>
                    <a:pt x="83947" y="0"/>
                  </a:lnTo>
                  <a:cubicBezTo>
                    <a:pt x="107315" y="0"/>
                    <a:pt x="126238" y="18923"/>
                    <a:pt x="126238" y="42291"/>
                  </a:cubicBezTo>
                  <a:cubicBezTo>
                    <a:pt x="126238" y="65659"/>
                    <a:pt x="107315" y="84709"/>
                    <a:pt x="83947" y="84709"/>
                  </a:cubicBezTo>
                  <a:close/>
                  <a:moveTo>
                    <a:pt x="10243947" y="84709"/>
                  </a:moveTo>
                  <a:lnTo>
                    <a:pt x="10159238" y="84709"/>
                  </a:lnTo>
                  <a:cubicBezTo>
                    <a:pt x="10135870" y="84709"/>
                    <a:pt x="10116947" y="65786"/>
                    <a:pt x="10116947" y="42418"/>
                  </a:cubicBezTo>
                  <a:cubicBezTo>
                    <a:pt x="10116947" y="19050"/>
                    <a:pt x="10135870" y="0"/>
                    <a:pt x="10159238" y="0"/>
                  </a:cubicBezTo>
                  <a:lnTo>
                    <a:pt x="10243947" y="0"/>
                  </a:lnTo>
                  <a:cubicBezTo>
                    <a:pt x="10267315" y="0"/>
                    <a:pt x="10286238" y="18923"/>
                    <a:pt x="10286238" y="42291"/>
                  </a:cubicBezTo>
                  <a:cubicBezTo>
                    <a:pt x="10286238" y="65659"/>
                    <a:pt x="10267315" y="84582"/>
                    <a:pt x="10243947" y="84582"/>
                  </a:cubicBezTo>
                  <a:close/>
                </a:path>
              </a:pathLst>
            </a:custGeom>
            <a:solidFill>
              <a:srgbClr val="86C7ED"/>
            </a:solid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9175751" y="5286432"/>
            <a:ext cx="7055477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Conclusión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3983875" y="-3866040"/>
            <a:ext cx="4963124" cy="5502224"/>
            <a:chOff x="0" y="0"/>
            <a:chExt cx="6617499" cy="73362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17462" cy="7336282"/>
            </a:xfrm>
            <a:custGeom>
              <a:avLst/>
              <a:gdLst/>
              <a:ahLst/>
              <a:cxnLst/>
              <a:rect r="r" b="b" t="t" l="l"/>
              <a:pathLst>
                <a:path h="7336282" w="6617462">
                  <a:moveTo>
                    <a:pt x="4499864" y="0"/>
                  </a:moveTo>
                  <a:lnTo>
                    <a:pt x="2117598" y="0"/>
                  </a:lnTo>
                  <a:lnTo>
                    <a:pt x="0" y="3668141"/>
                  </a:lnTo>
                  <a:lnTo>
                    <a:pt x="2117598" y="7336282"/>
                  </a:lnTo>
                  <a:lnTo>
                    <a:pt x="4499864" y="7336282"/>
                  </a:lnTo>
                  <a:lnTo>
                    <a:pt x="6617462" y="3668141"/>
                  </a:lnTo>
                  <a:lnTo>
                    <a:pt x="4499864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2764207" y="-3000664"/>
            <a:ext cx="18492627" cy="5502224"/>
            <a:chOff x="0" y="0"/>
            <a:chExt cx="24656836" cy="733629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656796" cy="7336282"/>
            </a:xfrm>
            <a:custGeom>
              <a:avLst/>
              <a:gdLst/>
              <a:ahLst/>
              <a:cxnLst/>
              <a:rect r="r" b="b" t="t" l="l"/>
              <a:pathLst>
                <a:path h="7336282" w="24656796">
                  <a:moveTo>
                    <a:pt x="22539198" y="0"/>
                  </a:moveTo>
                  <a:lnTo>
                    <a:pt x="2117598" y="0"/>
                  </a:lnTo>
                  <a:lnTo>
                    <a:pt x="0" y="3668141"/>
                  </a:lnTo>
                  <a:lnTo>
                    <a:pt x="2117598" y="7336282"/>
                  </a:lnTo>
                  <a:lnTo>
                    <a:pt x="22539198" y="7336282"/>
                  </a:lnTo>
                  <a:lnTo>
                    <a:pt x="24656796" y="3668141"/>
                  </a:lnTo>
                  <a:lnTo>
                    <a:pt x="22539198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295441" y="6216241"/>
            <a:ext cx="10850972" cy="85725"/>
            <a:chOff x="0" y="0"/>
            <a:chExt cx="14467963" cy="1143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-1524"/>
              <a:ext cx="14427200" cy="115824"/>
            </a:xfrm>
            <a:custGeom>
              <a:avLst/>
              <a:gdLst/>
              <a:ahLst/>
              <a:cxnLst/>
              <a:rect r="r" b="b" t="t" l="l"/>
              <a:pathLst>
                <a:path h="115824" w="14427200">
                  <a:moveTo>
                    <a:pt x="126873" y="64516"/>
                  </a:moveTo>
                  <a:lnTo>
                    <a:pt x="177673" y="64262"/>
                  </a:lnTo>
                  <a:cubicBezTo>
                    <a:pt x="191643" y="64262"/>
                    <a:pt x="203073" y="75565"/>
                    <a:pt x="203200" y="89535"/>
                  </a:cubicBezTo>
                  <a:cubicBezTo>
                    <a:pt x="203327" y="103505"/>
                    <a:pt x="191897" y="114935"/>
                    <a:pt x="177927" y="115062"/>
                  </a:cubicBezTo>
                  <a:lnTo>
                    <a:pt x="127127" y="115316"/>
                  </a:lnTo>
                  <a:cubicBezTo>
                    <a:pt x="113030" y="115443"/>
                    <a:pt x="101600" y="104140"/>
                    <a:pt x="101600" y="90043"/>
                  </a:cubicBezTo>
                  <a:cubicBezTo>
                    <a:pt x="101600" y="75946"/>
                    <a:pt x="112903" y="64643"/>
                    <a:pt x="126873" y="64516"/>
                  </a:cubicBezTo>
                  <a:close/>
                  <a:moveTo>
                    <a:pt x="228473" y="64008"/>
                  </a:moveTo>
                  <a:lnTo>
                    <a:pt x="279273" y="63754"/>
                  </a:lnTo>
                  <a:cubicBezTo>
                    <a:pt x="293243" y="63754"/>
                    <a:pt x="304673" y="75057"/>
                    <a:pt x="304800" y="89027"/>
                  </a:cubicBezTo>
                  <a:cubicBezTo>
                    <a:pt x="304927" y="102997"/>
                    <a:pt x="293497" y="114427"/>
                    <a:pt x="279527" y="114554"/>
                  </a:cubicBezTo>
                  <a:lnTo>
                    <a:pt x="228727" y="114808"/>
                  </a:lnTo>
                  <a:cubicBezTo>
                    <a:pt x="214757" y="114808"/>
                    <a:pt x="203327" y="103505"/>
                    <a:pt x="203200" y="89535"/>
                  </a:cubicBezTo>
                  <a:cubicBezTo>
                    <a:pt x="203073" y="75565"/>
                    <a:pt x="214503" y="64135"/>
                    <a:pt x="228473" y="64008"/>
                  </a:cubicBezTo>
                  <a:close/>
                  <a:moveTo>
                    <a:pt x="330073" y="63500"/>
                  </a:moveTo>
                  <a:lnTo>
                    <a:pt x="380873" y="63246"/>
                  </a:lnTo>
                  <a:cubicBezTo>
                    <a:pt x="394843" y="63246"/>
                    <a:pt x="406273" y="74549"/>
                    <a:pt x="406400" y="88519"/>
                  </a:cubicBezTo>
                  <a:cubicBezTo>
                    <a:pt x="406527" y="102489"/>
                    <a:pt x="395097" y="113919"/>
                    <a:pt x="381127" y="114046"/>
                  </a:cubicBezTo>
                  <a:lnTo>
                    <a:pt x="330327" y="114300"/>
                  </a:lnTo>
                  <a:cubicBezTo>
                    <a:pt x="316357" y="114300"/>
                    <a:pt x="304927" y="102997"/>
                    <a:pt x="304800" y="89027"/>
                  </a:cubicBezTo>
                  <a:cubicBezTo>
                    <a:pt x="304673" y="75057"/>
                    <a:pt x="316103" y="63627"/>
                    <a:pt x="330073" y="63500"/>
                  </a:cubicBezTo>
                  <a:close/>
                  <a:moveTo>
                    <a:pt x="431673" y="62992"/>
                  </a:moveTo>
                  <a:lnTo>
                    <a:pt x="482473" y="62738"/>
                  </a:lnTo>
                  <a:cubicBezTo>
                    <a:pt x="496443" y="62738"/>
                    <a:pt x="507873" y="74041"/>
                    <a:pt x="508000" y="88011"/>
                  </a:cubicBezTo>
                  <a:cubicBezTo>
                    <a:pt x="508127" y="101981"/>
                    <a:pt x="496697" y="113411"/>
                    <a:pt x="482727" y="113538"/>
                  </a:cubicBezTo>
                  <a:lnTo>
                    <a:pt x="431927" y="113792"/>
                  </a:lnTo>
                  <a:cubicBezTo>
                    <a:pt x="417957" y="113792"/>
                    <a:pt x="406527" y="102489"/>
                    <a:pt x="406400" y="88519"/>
                  </a:cubicBezTo>
                  <a:cubicBezTo>
                    <a:pt x="406273" y="74549"/>
                    <a:pt x="417703" y="63119"/>
                    <a:pt x="431673" y="62992"/>
                  </a:cubicBezTo>
                  <a:close/>
                  <a:moveTo>
                    <a:pt x="533273" y="62484"/>
                  </a:moveTo>
                  <a:lnTo>
                    <a:pt x="584073" y="62230"/>
                  </a:lnTo>
                  <a:cubicBezTo>
                    <a:pt x="598043" y="62230"/>
                    <a:pt x="609473" y="73533"/>
                    <a:pt x="609600" y="87503"/>
                  </a:cubicBezTo>
                  <a:cubicBezTo>
                    <a:pt x="609727" y="101473"/>
                    <a:pt x="598297" y="112903"/>
                    <a:pt x="584327" y="113030"/>
                  </a:cubicBezTo>
                  <a:lnTo>
                    <a:pt x="533527" y="113284"/>
                  </a:lnTo>
                  <a:cubicBezTo>
                    <a:pt x="519557" y="113284"/>
                    <a:pt x="508127" y="101981"/>
                    <a:pt x="508000" y="88011"/>
                  </a:cubicBezTo>
                  <a:cubicBezTo>
                    <a:pt x="507873" y="74041"/>
                    <a:pt x="519303" y="62611"/>
                    <a:pt x="533273" y="62484"/>
                  </a:cubicBezTo>
                  <a:close/>
                  <a:moveTo>
                    <a:pt x="634873" y="61976"/>
                  </a:moveTo>
                  <a:lnTo>
                    <a:pt x="685673" y="61722"/>
                  </a:lnTo>
                  <a:cubicBezTo>
                    <a:pt x="699643" y="61722"/>
                    <a:pt x="711073" y="73025"/>
                    <a:pt x="711200" y="86995"/>
                  </a:cubicBezTo>
                  <a:cubicBezTo>
                    <a:pt x="711327" y="100965"/>
                    <a:pt x="699897" y="112395"/>
                    <a:pt x="685927" y="112522"/>
                  </a:cubicBezTo>
                  <a:lnTo>
                    <a:pt x="635127" y="112776"/>
                  </a:lnTo>
                  <a:cubicBezTo>
                    <a:pt x="621157" y="112776"/>
                    <a:pt x="609727" y="101473"/>
                    <a:pt x="609600" y="87503"/>
                  </a:cubicBezTo>
                  <a:cubicBezTo>
                    <a:pt x="609473" y="73533"/>
                    <a:pt x="620903" y="62103"/>
                    <a:pt x="634873" y="61976"/>
                  </a:cubicBezTo>
                  <a:close/>
                  <a:moveTo>
                    <a:pt x="736473" y="61468"/>
                  </a:moveTo>
                  <a:lnTo>
                    <a:pt x="787273" y="61214"/>
                  </a:lnTo>
                  <a:cubicBezTo>
                    <a:pt x="801243" y="61214"/>
                    <a:pt x="812673" y="72517"/>
                    <a:pt x="812800" y="86487"/>
                  </a:cubicBezTo>
                  <a:cubicBezTo>
                    <a:pt x="812927" y="100457"/>
                    <a:pt x="801497" y="111887"/>
                    <a:pt x="787527" y="112014"/>
                  </a:cubicBezTo>
                  <a:lnTo>
                    <a:pt x="736727" y="112268"/>
                  </a:lnTo>
                  <a:cubicBezTo>
                    <a:pt x="722757" y="112268"/>
                    <a:pt x="711327" y="100965"/>
                    <a:pt x="711200" y="86995"/>
                  </a:cubicBezTo>
                  <a:cubicBezTo>
                    <a:pt x="711073" y="73025"/>
                    <a:pt x="722503" y="61595"/>
                    <a:pt x="736473" y="61468"/>
                  </a:cubicBezTo>
                  <a:close/>
                  <a:moveTo>
                    <a:pt x="838073" y="60960"/>
                  </a:moveTo>
                  <a:lnTo>
                    <a:pt x="888873" y="60706"/>
                  </a:lnTo>
                  <a:cubicBezTo>
                    <a:pt x="902843" y="60706"/>
                    <a:pt x="914273" y="72009"/>
                    <a:pt x="914400" y="85979"/>
                  </a:cubicBezTo>
                  <a:cubicBezTo>
                    <a:pt x="914527" y="99949"/>
                    <a:pt x="903097" y="111379"/>
                    <a:pt x="889127" y="111506"/>
                  </a:cubicBezTo>
                  <a:lnTo>
                    <a:pt x="838327" y="111760"/>
                  </a:lnTo>
                  <a:cubicBezTo>
                    <a:pt x="824357" y="111760"/>
                    <a:pt x="812927" y="100457"/>
                    <a:pt x="812800" y="86487"/>
                  </a:cubicBezTo>
                  <a:cubicBezTo>
                    <a:pt x="812673" y="72517"/>
                    <a:pt x="824103" y="61087"/>
                    <a:pt x="838073" y="60960"/>
                  </a:cubicBezTo>
                  <a:close/>
                  <a:moveTo>
                    <a:pt x="939673" y="60452"/>
                  </a:moveTo>
                  <a:lnTo>
                    <a:pt x="990473" y="60198"/>
                  </a:lnTo>
                  <a:cubicBezTo>
                    <a:pt x="1004443" y="60198"/>
                    <a:pt x="1015873" y="71501"/>
                    <a:pt x="1016000" y="85471"/>
                  </a:cubicBezTo>
                  <a:cubicBezTo>
                    <a:pt x="1016127" y="99441"/>
                    <a:pt x="1004697" y="110871"/>
                    <a:pt x="990727" y="110998"/>
                  </a:cubicBezTo>
                  <a:lnTo>
                    <a:pt x="939927" y="111252"/>
                  </a:lnTo>
                  <a:cubicBezTo>
                    <a:pt x="925957" y="111252"/>
                    <a:pt x="914527" y="99949"/>
                    <a:pt x="914400" y="85979"/>
                  </a:cubicBezTo>
                  <a:cubicBezTo>
                    <a:pt x="914273" y="72009"/>
                    <a:pt x="925703" y="60579"/>
                    <a:pt x="939673" y="60452"/>
                  </a:cubicBezTo>
                  <a:close/>
                  <a:moveTo>
                    <a:pt x="1041273" y="59944"/>
                  </a:moveTo>
                  <a:lnTo>
                    <a:pt x="1092073" y="59690"/>
                  </a:lnTo>
                  <a:cubicBezTo>
                    <a:pt x="1106043" y="59690"/>
                    <a:pt x="1117473" y="70993"/>
                    <a:pt x="1117600" y="84963"/>
                  </a:cubicBezTo>
                  <a:cubicBezTo>
                    <a:pt x="1117727" y="98933"/>
                    <a:pt x="1106297" y="110363"/>
                    <a:pt x="1092327" y="110490"/>
                  </a:cubicBezTo>
                  <a:lnTo>
                    <a:pt x="1041527" y="110744"/>
                  </a:lnTo>
                  <a:cubicBezTo>
                    <a:pt x="1027557" y="110744"/>
                    <a:pt x="1016127" y="99441"/>
                    <a:pt x="1016000" y="85471"/>
                  </a:cubicBezTo>
                  <a:cubicBezTo>
                    <a:pt x="1015873" y="71501"/>
                    <a:pt x="1027303" y="60071"/>
                    <a:pt x="1041273" y="59944"/>
                  </a:cubicBezTo>
                  <a:close/>
                  <a:moveTo>
                    <a:pt x="1142873" y="59436"/>
                  </a:moveTo>
                  <a:lnTo>
                    <a:pt x="1193673" y="59182"/>
                  </a:lnTo>
                  <a:cubicBezTo>
                    <a:pt x="1207643" y="59182"/>
                    <a:pt x="1219073" y="70485"/>
                    <a:pt x="1219200" y="84455"/>
                  </a:cubicBezTo>
                  <a:cubicBezTo>
                    <a:pt x="1219327" y="98425"/>
                    <a:pt x="1207897" y="109855"/>
                    <a:pt x="1193927" y="109982"/>
                  </a:cubicBezTo>
                  <a:lnTo>
                    <a:pt x="1143127" y="110236"/>
                  </a:lnTo>
                  <a:cubicBezTo>
                    <a:pt x="1129157" y="110236"/>
                    <a:pt x="1117727" y="98933"/>
                    <a:pt x="1117600" y="84963"/>
                  </a:cubicBezTo>
                  <a:cubicBezTo>
                    <a:pt x="1117473" y="70993"/>
                    <a:pt x="1128903" y="59563"/>
                    <a:pt x="1142873" y="59436"/>
                  </a:cubicBezTo>
                  <a:close/>
                  <a:moveTo>
                    <a:pt x="1244473" y="58928"/>
                  </a:moveTo>
                  <a:lnTo>
                    <a:pt x="1295273" y="58674"/>
                  </a:lnTo>
                  <a:cubicBezTo>
                    <a:pt x="1309243" y="58674"/>
                    <a:pt x="1320673" y="69977"/>
                    <a:pt x="1320800" y="83947"/>
                  </a:cubicBezTo>
                  <a:cubicBezTo>
                    <a:pt x="1320927" y="97917"/>
                    <a:pt x="1309497" y="109347"/>
                    <a:pt x="1295527" y="109474"/>
                  </a:cubicBezTo>
                  <a:lnTo>
                    <a:pt x="1244727" y="109728"/>
                  </a:lnTo>
                  <a:cubicBezTo>
                    <a:pt x="1230757" y="109728"/>
                    <a:pt x="1219327" y="98425"/>
                    <a:pt x="1219200" y="84455"/>
                  </a:cubicBezTo>
                  <a:cubicBezTo>
                    <a:pt x="1219073" y="70485"/>
                    <a:pt x="1230503" y="59055"/>
                    <a:pt x="1244473" y="58928"/>
                  </a:cubicBezTo>
                  <a:close/>
                  <a:moveTo>
                    <a:pt x="1346073" y="58420"/>
                  </a:moveTo>
                  <a:lnTo>
                    <a:pt x="1396873" y="58166"/>
                  </a:lnTo>
                  <a:cubicBezTo>
                    <a:pt x="1410843" y="58166"/>
                    <a:pt x="1422273" y="69469"/>
                    <a:pt x="1422400" y="83439"/>
                  </a:cubicBezTo>
                  <a:cubicBezTo>
                    <a:pt x="1422527" y="97409"/>
                    <a:pt x="1411097" y="108839"/>
                    <a:pt x="1397127" y="108966"/>
                  </a:cubicBezTo>
                  <a:lnTo>
                    <a:pt x="1346327" y="109220"/>
                  </a:lnTo>
                  <a:cubicBezTo>
                    <a:pt x="1332357" y="109220"/>
                    <a:pt x="1320927" y="97917"/>
                    <a:pt x="1320800" y="83947"/>
                  </a:cubicBezTo>
                  <a:cubicBezTo>
                    <a:pt x="1320673" y="69977"/>
                    <a:pt x="1332103" y="58547"/>
                    <a:pt x="1346073" y="58420"/>
                  </a:cubicBezTo>
                  <a:close/>
                  <a:moveTo>
                    <a:pt x="1447673" y="57912"/>
                  </a:moveTo>
                  <a:lnTo>
                    <a:pt x="1498473" y="57658"/>
                  </a:lnTo>
                  <a:cubicBezTo>
                    <a:pt x="1512443" y="57658"/>
                    <a:pt x="1523873" y="68961"/>
                    <a:pt x="1524000" y="82931"/>
                  </a:cubicBezTo>
                  <a:cubicBezTo>
                    <a:pt x="1524127" y="96901"/>
                    <a:pt x="1512697" y="108331"/>
                    <a:pt x="1498727" y="108458"/>
                  </a:cubicBezTo>
                  <a:lnTo>
                    <a:pt x="1447927" y="108712"/>
                  </a:lnTo>
                  <a:cubicBezTo>
                    <a:pt x="1433957" y="108712"/>
                    <a:pt x="1422527" y="97409"/>
                    <a:pt x="1422400" y="83439"/>
                  </a:cubicBezTo>
                  <a:cubicBezTo>
                    <a:pt x="1422273" y="69469"/>
                    <a:pt x="1433703" y="58039"/>
                    <a:pt x="1447673" y="57912"/>
                  </a:cubicBezTo>
                  <a:close/>
                  <a:moveTo>
                    <a:pt x="1549273" y="57404"/>
                  </a:moveTo>
                  <a:lnTo>
                    <a:pt x="1600073" y="57150"/>
                  </a:lnTo>
                  <a:cubicBezTo>
                    <a:pt x="1614043" y="57150"/>
                    <a:pt x="1625473" y="68453"/>
                    <a:pt x="1625600" y="82423"/>
                  </a:cubicBezTo>
                  <a:cubicBezTo>
                    <a:pt x="1625727" y="96393"/>
                    <a:pt x="1614297" y="107823"/>
                    <a:pt x="1600327" y="107950"/>
                  </a:cubicBezTo>
                  <a:lnTo>
                    <a:pt x="1549527" y="108204"/>
                  </a:lnTo>
                  <a:cubicBezTo>
                    <a:pt x="1535557" y="108204"/>
                    <a:pt x="1524127" y="96901"/>
                    <a:pt x="1524000" y="82931"/>
                  </a:cubicBezTo>
                  <a:cubicBezTo>
                    <a:pt x="1523873" y="68961"/>
                    <a:pt x="1535303" y="57531"/>
                    <a:pt x="1549273" y="57404"/>
                  </a:cubicBezTo>
                  <a:close/>
                  <a:moveTo>
                    <a:pt x="1650873" y="56896"/>
                  </a:moveTo>
                  <a:lnTo>
                    <a:pt x="1701673" y="56642"/>
                  </a:lnTo>
                  <a:cubicBezTo>
                    <a:pt x="1715643" y="56642"/>
                    <a:pt x="1727073" y="67945"/>
                    <a:pt x="1727200" y="81915"/>
                  </a:cubicBezTo>
                  <a:cubicBezTo>
                    <a:pt x="1727327" y="95885"/>
                    <a:pt x="1715897" y="107315"/>
                    <a:pt x="1701927" y="107442"/>
                  </a:cubicBezTo>
                  <a:lnTo>
                    <a:pt x="1651127" y="107696"/>
                  </a:lnTo>
                  <a:cubicBezTo>
                    <a:pt x="1637157" y="107696"/>
                    <a:pt x="1625727" y="96393"/>
                    <a:pt x="1625600" y="82423"/>
                  </a:cubicBezTo>
                  <a:cubicBezTo>
                    <a:pt x="1625473" y="68453"/>
                    <a:pt x="1636903" y="57023"/>
                    <a:pt x="1650873" y="56896"/>
                  </a:cubicBezTo>
                  <a:close/>
                  <a:moveTo>
                    <a:pt x="1752473" y="56388"/>
                  </a:moveTo>
                  <a:lnTo>
                    <a:pt x="1803273" y="56134"/>
                  </a:lnTo>
                  <a:cubicBezTo>
                    <a:pt x="1817243" y="56134"/>
                    <a:pt x="1828673" y="67437"/>
                    <a:pt x="1828800" y="81407"/>
                  </a:cubicBezTo>
                  <a:cubicBezTo>
                    <a:pt x="1828927" y="95377"/>
                    <a:pt x="1817497" y="106807"/>
                    <a:pt x="1803527" y="106934"/>
                  </a:cubicBezTo>
                  <a:lnTo>
                    <a:pt x="1752727" y="107188"/>
                  </a:lnTo>
                  <a:cubicBezTo>
                    <a:pt x="1738757" y="107188"/>
                    <a:pt x="1727327" y="95885"/>
                    <a:pt x="1727200" y="81915"/>
                  </a:cubicBezTo>
                  <a:cubicBezTo>
                    <a:pt x="1727073" y="67945"/>
                    <a:pt x="1738503" y="56515"/>
                    <a:pt x="1752473" y="56388"/>
                  </a:cubicBezTo>
                  <a:close/>
                  <a:moveTo>
                    <a:pt x="1854073" y="55880"/>
                  </a:moveTo>
                  <a:lnTo>
                    <a:pt x="1904873" y="55626"/>
                  </a:lnTo>
                  <a:cubicBezTo>
                    <a:pt x="1918843" y="55626"/>
                    <a:pt x="1930273" y="66929"/>
                    <a:pt x="1930400" y="80899"/>
                  </a:cubicBezTo>
                  <a:cubicBezTo>
                    <a:pt x="1930527" y="94869"/>
                    <a:pt x="1919097" y="106299"/>
                    <a:pt x="1905127" y="106426"/>
                  </a:cubicBezTo>
                  <a:lnTo>
                    <a:pt x="1854327" y="106680"/>
                  </a:lnTo>
                  <a:cubicBezTo>
                    <a:pt x="1840357" y="106680"/>
                    <a:pt x="1828927" y="95377"/>
                    <a:pt x="1828800" y="81407"/>
                  </a:cubicBezTo>
                  <a:cubicBezTo>
                    <a:pt x="1828673" y="67437"/>
                    <a:pt x="1840103" y="56007"/>
                    <a:pt x="1854073" y="55880"/>
                  </a:cubicBezTo>
                  <a:close/>
                  <a:moveTo>
                    <a:pt x="1955673" y="55372"/>
                  </a:moveTo>
                  <a:lnTo>
                    <a:pt x="2006473" y="55118"/>
                  </a:lnTo>
                  <a:cubicBezTo>
                    <a:pt x="2020443" y="55118"/>
                    <a:pt x="2031873" y="66421"/>
                    <a:pt x="2032000" y="80391"/>
                  </a:cubicBezTo>
                  <a:cubicBezTo>
                    <a:pt x="2032127" y="94361"/>
                    <a:pt x="2020697" y="105791"/>
                    <a:pt x="2006727" y="105918"/>
                  </a:cubicBezTo>
                  <a:lnTo>
                    <a:pt x="1955927" y="106172"/>
                  </a:lnTo>
                  <a:cubicBezTo>
                    <a:pt x="1941957" y="106172"/>
                    <a:pt x="1930527" y="94869"/>
                    <a:pt x="1930400" y="80899"/>
                  </a:cubicBezTo>
                  <a:cubicBezTo>
                    <a:pt x="1930273" y="66929"/>
                    <a:pt x="1941703" y="55499"/>
                    <a:pt x="1955673" y="55372"/>
                  </a:cubicBezTo>
                  <a:close/>
                  <a:moveTo>
                    <a:pt x="2057273" y="54864"/>
                  </a:moveTo>
                  <a:lnTo>
                    <a:pt x="2108073" y="54610"/>
                  </a:lnTo>
                  <a:cubicBezTo>
                    <a:pt x="2122043" y="54610"/>
                    <a:pt x="2133473" y="65913"/>
                    <a:pt x="2133600" y="79883"/>
                  </a:cubicBezTo>
                  <a:cubicBezTo>
                    <a:pt x="2133727" y="93853"/>
                    <a:pt x="2122297" y="105283"/>
                    <a:pt x="2108327" y="105410"/>
                  </a:cubicBezTo>
                  <a:lnTo>
                    <a:pt x="2057527" y="105664"/>
                  </a:lnTo>
                  <a:cubicBezTo>
                    <a:pt x="2043557" y="105664"/>
                    <a:pt x="2032127" y="94361"/>
                    <a:pt x="2032000" y="80391"/>
                  </a:cubicBezTo>
                  <a:cubicBezTo>
                    <a:pt x="2031873" y="66421"/>
                    <a:pt x="2043303" y="54991"/>
                    <a:pt x="2057273" y="54864"/>
                  </a:cubicBezTo>
                  <a:close/>
                  <a:moveTo>
                    <a:pt x="2158873" y="54356"/>
                  </a:moveTo>
                  <a:lnTo>
                    <a:pt x="2209673" y="54102"/>
                  </a:lnTo>
                  <a:cubicBezTo>
                    <a:pt x="2223643" y="54102"/>
                    <a:pt x="2235073" y="65405"/>
                    <a:pt x="2235200" y="79375"/>
                  </a:cubicBezTo>
                  <a:cubicBezTo>
                    <a:pt x="2235327" y="93345"/>
                    <a:pt x="2223897" y="104775"/>
                    <a:pt x="2209927" y="104902"/>
                  </a:cubicBezTo>
                  <a:lnTo>
                    <a:pt x="2159127" y="105156"/>
                  </a:lnTo>
                  <a:cubicBezTo>
                    <a:pt x="2145157" y="105156"/>
                    <a:pt x="2133727" y="93853"/>
                    <a:pt x="2133600" y="79883"/>
                  </a:cubicBezTo>
                  <a:cubicBezTo>
                    <a:pt x="2133473" y="65913"/>
                    <a:pt x="2144903" y="54483"/>
                    <a:pt x="2158873" y="54356"/>
                  </a:cubicBezTo>
                  <a:close/>
                  <a:moveTo>
                    <a:pt x="2260473" y="53848"/>
                  </a:moveTo>
                  <a:lnTo>
                    <a:pt x="2311273" y="53594"/>
                  </a:lnTo>
                  <a:cubicBezTo>
                    <a:pt x="2325243" y="53594"/>
                    <a:pt x="2336673" y="64897"/>
                    <a:pt x="2336800" y="78867"/>
                  </a:cubicBezTo>
                  <a:cubicBezTo>
                    <a:pt x="2336927" y="92837"/>
                    <a:pt x="2325497" y="104267"/>
                    <a:pt x="2311527" y="104394"/>
                  </a:cubicBezTo>
                  <a:lnTo>
                    <a:pt x="2260727" y="104648"/>
                  </a:lnTo>
                  <a:cubicBezTo>
                    <a:pt x="2246757" y="104648"/>
                    <a:pt x="2235327" y="93345"/>
                    <a:pt x="2235200" y="79375"/>
                  </a:cubicBezTo>
                  <a:cubicBezTo>
                    <a:pt x="2235073" y="65405"/>
                    <a:pt x="2246503" y="53975"/>
                    <a:pt x="2260473" y="53848"/>
                  </a:cubicBezTo>
                  <a:close/>
                  <a:moveTo>
                    <a:pt x="2362073" y="53340"/>
                  </a:moveTo>
                  <a:lnTo>
                    <a:pt x="2412873" y="53086"/>
                  </a:lnTo>
                  <a:cubicBezTo>
                    <a:pt x="2426843" y="53086"/>
                    <a:pt x="2438273" y="64389"/>
                    <a:pt x="2438400" y="78359"/>
                  </a:cubicBezTo>
                  <a:cubicBezTo>
                    <a:pt x="2438527" y="92329"/>
                    <a:pt x="2427097" y="103759"/>
                    <a:pt x="2413127" y="103886"/>
                  </a:cubicBezTo>
                  <a:lnTo>
                    <a:pt x="2362327" y="104140"/>
                  </a:lnTo>
                  <a:cubicBezTo>
                    <a:pt x="2348357" y="104140"/>
                    <a:pt x="2336927" y="92837"/>
                    <a:pt x="2336800" y="78867"/>
                  </a:cubicBezTo>
                  <a:cubicBezTo>
                    <a:pt x="2336673" y="64897"/>
                    <a:pt x="2348103" y="53467"/>
                    <a:pt x="2362073" y="53340"/>
                  </a:cubicBezTo>
                  <a:close/>
                  <a:moveTo>
                    <a:pt x="2463673" y="52832"/>
                  </a:moveTo>
                  <a:lnTo>
                    <a:pt x="2514473" y="52578"/>
                  </a:lnTo>
                  <a:cubicBezTo>
                    <a:pt x="2528443" y="52578"/>
                    <a:pt x="2539873" y="63881"/>
                    <a:pt x="2540000" y="77851"/>
                  </a:cubicBezTo>
                  <a:cubicBezTo>
                    <a:pt x="2540127" y="91821"/>
                    <a:pt x="2528697" y="103251"/>
                    <a:pt x="2514727" y="103378"/>
                  </a:cubicBezTo>
                  <a:lnTo>
                    <a:pt x="2463927" y="103632"/>
                  </a:lnTo>
                  <a:cubicBezTo>
                    <a:pt x="2449957" y="103632"/>
                    <a:pt x="2438527" y="92329"/>
                    <a:pt x="2438400" y="78359"/>
                  </a:cubicBezTo>
                  <a:cubicBezTo>
                    <a:pt x="2438273" y="64389"/>
                    <a:pt x="2449703" y="52959"/>
                    <a:pt x="2463673" y="52832"/>
                  </a:cubicBezTo>
                  <a:close/>
                  <a:moveTo>
                    <a:pt x="2565273" y="52324"/>
                  </a:moveTo>
                  <a:lnTo>
                    <a:pt x="2616073" y="52070"/>
                  </a:lnTo>
                  <a:cubicBezTo>
                    <a:pt x="2630043" y="52070"/>
                    <a:pt x="2641473" y="63373"/>
                    <a:pt x="2641600" y="77343"/>
                  </a:cubicBezTo>
                  <a:cubicBezTo>
                    <a:pt x="2641727" y="91313"/>
                    <a:pt x="2630297" y="102743"/>
                    <a:pt x="2616327" y="102870"/>
                  </a:cubicBezTo>
                  <a:lnTo>
                    <a:pt x="2565527" y="103124"/>
                  </a:lnTo>
                  <a:cubicBezTo>
                    <a:pt x="2551557" y="103124"/>
                    <a:pt x="2540127" y="91821"/>
                    <a:pt x="2540000" y="77851"/>
                  </a:cubicBezTo>
                  <a:cubicBezTo>
                    <a:pt x="2539873" y="63881"/>
                    <a:pt x="2551303" y="52451"/>
                    <a:pt x="2565273" y="52324"/>
                  </a:cubicBezTo>
                  <a:close/>
                  <a:moveTo>
                    <a:pt x="2666873" y="51816"/>
                  </a:moveTo>
                  <a:lnTo>
                    <a:pt x="2717673" y="51562"/>
                  </a:lnTo>
                  <a:cubicBezTo>
                    <a:pt x="2731643" y="51562"/>
                    <a:pt x="2743073" y="62865"/>
                    <a:pt x="2743200" y="76835"/>
                  </a:cubicBezTo>
                  <a:cubicBezTo>
                    <a:pt x="2743327" y="90805"/>
                    <a:pt x="2731897" y="102235"/>
                    <a:pt x="2717927" y="102362"/>
                  </a:cubicBezTo>
                  <a:lnTo>
                    <a:pt x="2667127" y="102616"/>
                  </a:lnTo>
                  <a:cubicBezTo>
                    <a:pt x="2653157" y="102616"/>
                    <a:pt x="2641727" y="91313"/>
                    <a:pt x="2641600" y="77343"/>
                  </a:cubicBezTo>
                  <a:cubicBezTo>
                    <a:pt x="2641473" y="63373"/>
                    <a:pt x="2652903" y="51943"/>
                    <a:pt x="2666873" y="51816"/>
                  </a:cubicBezTo>
                  <a:close/>
                  <a:moveTo>
                    <a:pt x="2768473" y="51308"/>
                  </a:moveTo>
                  <a:lnTo>
                    <a:pt x="2819273" y="51054"/>
                  </a:lnTo>
                  <a:cubicBezTo>
                    <a:pt x="2833243" y="51054"/>
                    <a:pt x="2844673" y="62357"/>
                    <a:pt x="2844800" y="76327"/>
                  </a:cubicBezTo>
                  <a:cubicBezTo>
                    <a:pt x="2844927" y="90297"/>
                    <a:pt x="2833497" y="101727"/>
                    <a:pt x="2819527" y="101854"/>
                  </a:cubicBezTo>
                  <a:lnTo>
                    <a:pt x="2768727" y="102108"/>
                  </a:lnTo>
                  <a:cubicBezTo>
                    <a:pt x="2754757" y="102108"/>
                    <a:pt x="2743327" y="90805"/>
                    <a:pt x="2743200" y="76835"/>
                  </a:cubicBezTo>
                  <a:cubicBezTo>
                    <a:pt x="2743073" y="62865"/>
                    <a:pt x="2754503" y="51435"/>
                    <a:pt x="2768473" y="51308"/>
                  </a:cubicBezTo>
                  <a:close/>
                  <a:moveTo>
                    <a:pt x="2870073" y="50800"/>
                  </a:moveTo>
                  <a:lnTo>
                    <a:pt x="2920873" y="50546"/>
                  </a:lnTo>
                  <a:cubicBezTo>
                    <a:pt x="2934843" y="50546"/>
                    <a:pt x="2946273" y="61849"/>
                    <a:pt x="2946400" y="75819"/>
                  </a:cubicBezTo>
                  <a:cubicBezTo>
                    <a:pt x="2946527" y="89789"/>
                    <a:pt x="2935097" y="101219"/>
                    <a:pt x="2921127" y="101346"/>
                  </a:cubicBezTo>
                  <a:lnTo>
                    <a:pt x="2870327" y="101600"/>
                  </a:lnTo>
                  <a:cubicBezTo>
                    <a:pt x="2856357" y="101600"/>
                    <a:pt x="2844927" y="90297"/>
                    <a:pt x="2844800" y="76327"/>
                  </a:cubicBezTo>
                  <a:cubicBezTo>
                    <a:pt x="2844673" y="62357"/>
                    <a:pt x="2856103" y="50927"/>
                    <a:pt x="2870073" y="50800"/>
                  </a:cubicBezTo>
                  <a:close/>
                  <a:moveTo>
                    <a:pt x="2971673" y="50292"/>
                  </a:moveTo>
                  <a:lnTo>
                    <a:pt x="3022473" y="50038"/>
                  </a:lnTo>
                  <a:cubicBezTo>
                    <a:pt x="3036443" y="50038"/>
                    <a:pt x="3047873" y="61341"/>
                    <a:pt x="3048000" y="75311"/>
                  </a:cubicBezTo>
                  <a:cubicBezTo>
                    <a:pt x="3048127" y="89281"/>
                    <a:pt x="3036697" y="100711"/>
                    <a:pt x="3022727" y="100838"/>
                  </a:cubicBezTo>
                  <a:lnTo>
                    <a:pt x="2971927" y="101092"/>
                  </a:lnTo>
                  <a:cubicBezTo>
                    <a:pt x="2957957" y="101092"/>
                    <a:pt x="2946527" y="89789"/>
                    <a:pt x="2946400" y="75819"/>
                  </a:cubicBezTo>
                  <a:cubicBezTo>
                    <a:pt x="2946273" y="61849"/>
                    <a:pt x="2957703" y="50419"/>
                    <a:pt x="2971673" y="50292"/>
                  </a:cubicBezTo>
                  <a:close/>
                  <a:moveTo>
                    <a:pt x="3073273" y="49784"/>
                  </a:moveTo>
                  <a:lnTo>
                    <a:pt x="3124073" y="49530"/>
                  </a:lnTo>
                  <a:cubicBezTo>
                    <a:pt x="3138043" y="49530"/>
                    <a:pt x="3149473" y="60833"/>
                    <a:pt x="3149600" y="74803"/>
                  </a:cubicBezTo>
                  <a:cubicBezTo>
                    <a:pt x="3149727" y="88773"/>
                    <a:pt x="3138297" y="100203"/>
                    <a:pt x="3124327" y="100330"/>
                  </a:cubicBezTo>
                  <a:lnTo>
                    <a:pt x="3073527" y="100584"/>
                  </a:lnTo>
                  <a:cubicBezTo>
                    <a:pt x="3059557" y="100584"/>
                    <a:pt x="3048127" y="89281"/>
                    <a:pt x="3048000" y="75311"/>
                  </a:cubicBezTo>
                  <a:cubicBezTo>
                    <a:pt x="3047873" y="61341"/>
                    <a:pt x="3059303" y="49911"/>
                    <a:pt x="3073273" y="49784"/>
                  </a:cubicBezTo>
                  <a:close/>
                  <a:moveTo>
                    <a:pt x="3174873" y="49276"/>
                  </a:moveTo>
                  <a:lnTo>
                    <a:pt x="3225673" y="49022"/>
                  </a:lnTo>
                  <a:cubicBezTo>
                    <a:pt x="3239643" y="49022"/>
                    <a:pt x="3251073" y="60325"/>
                    <a:pt x="3251200" y="74295"/>
                  </a:cubicBezTo>
                  <a:cubicBezTo>
                    <a:pt x="3251327" y="88265"/>
                    <a:pt x="3239897" y="99695"/>
                    <a:pt x="3225927" y="99822"/>
                  </a:cubicBezTo>
                  <a:lnTo>
                    <a:pt x="3175127" y="100076"/>
                  </a:lnTo>
                  <a:cubicBezTo>
                    <a:pt x="3161157" y="100076"/>
                    <a:pt x="3149727" y="88773"/>
                    <a:pt x="3149600" y="74803"/>
                  </a:cubicBezTo>
                  <a:cubicBezTo>
                    <a:pt x="3149473" y="60833"/>
                    <a:pt x="3160903" y="49403"/>
                    <a:pt x="3174873" y="49276"/>
                  </a:cubicBezTo>
                  <a:close/>
                  <a:moveTo>
                    <a:pt x="3276473" y="48768"/>
                  </a:moveTo>
                  <a:lnTo>
                    <a:pt x="3327273" y="48514"/>
                  </a:lnTo>
                  <a:cubicBezTo>
                    <a:pt x="3341243" y="48514"/>
                    <a:pt x="3352673" y="59817"/>
                    <a:pt x="3352800" y="73787"/>
                  </a:cubicBezTo>
                  <a:cubicBezTo>
                    <a:pt x="3352927" y="87757"/>
                    <a:pt x="3341497" y="99187"/>
                    <a:pt x="3327527" y="99314"/>
                  </a:cubicBezTo>
                  <a:lnTo>
                    <a:pt x="3276727" y="99568"/>
                  </a:lnTo>
                  <a:cubicBezTo>
                    <a:pt x="3262757" y="99568"/>
                    <a:pt x="3251327" y="88265"/>
                    <a:pt x="3251200" y="74295"/>
                  </a:cubicBezTo>
                  <a:cubicBezTo>
                    <a:pt x="3251073" y="60325"/>
                    <a:pt x="3262503" y="48895"/>
                    <a:pt x="3276473" y="48768"/>
                  </a:cubicBezTo>
                  <a:close/>
                  <a:moveTo>
                    <a:pt x="3378073" y="48260"/>
                  </a:moveTo>
                  <a:lnTo>
                    <a:pt x="3428873" y="48006"/>
                  </a:lnTo>
                  <a:cubicBezTo>
                    <a:pt x="3442843" y="48006"/>
                    <a:pt x="3454273" y="59309"/>
                    <a:pt x="3454400" y="73279"/>
                  </a:cubicBezTo>
                  <a:cubicBezTo>
                    <a:pt x="3454527" y="87249"/>
                    <a:pt x="3443097" y="98679"/>
                    <a:pt x="3429127" y="98806"/>
                  </a:cubicBezTo>
                  <a:lnTo>
                    <a:pt x="3378327" y="99060"/>
                  </a:lnTo>
                  <a:cubicBezTo>
                    <a:pt x="3364357" y="99060"/>
                    <a:pt x="3352927" y="87757"/>
                    <a:pt x="3352800" y="73787"/>
                  </a:cubicBezTo>
                  <a:cubicBezTo>
                    <a:pt x="3352673" y="59817"/>
                    <a:pt x="3364103" y="48387"/>
                    <a:pt x="3378073" y="48260"/>
                  </a:cubicBezTo>
                  <a:close/>
                  <a:moveTo>
                    <a:pt x="3479673" y="47752"/>
                  </a:moveTo>
                  <a:lnTo>
                    <a:pt x="3530473" y="47498"/>
                  </a:lnTo>
                  <a:cubicBezTo>
                    <a:pt x="3544443" y="47498"/>
                    <a:pt x="3555873" y="58801"/>
                    <a:pt x="3556000" y="72771"/>
                  </a:cubicBezTo>
                  <a:cubicBezTo>
                    <a:pt x="3556127" y="86741"/>
                    <a:pt x="3544697" y="98171"/>
                    <a:pt x="3530727" y="98298"/>
                  </a:cubicBezTo>
                  <a:lnTo>
                    <a:pt x="3479927" y="98552"/>
                  </a:lnTo>
                  <a:cubicBezTo>
                    <a:pt x="3465957" y="98552"/>
                    <a:pt x="3454527" y="87249"/>
                    <a:pt x="3454400" y="73279"/>
                  </a:cubicBezTo>
                  <a:cubicBezTo>
                    <a:pt x="3454273" y="59309"/>
                    <a:pt x="3465703" y="47879"/>
                    <a:pt x="3479673" y="47752"/>
                  </a:cubicBezTo>
                  <a:close/>
                  <a:moveTo>
                    <a:pt x="3581273" y="47244"/>
                  </a:moveTo>
                  <a:lnTo>
                    <a:pt x="3632073" y="46990"/>
                  </a:lnTo>
                  <a:cubicBezTo>
                    <a:pt x="3646043" y="46990"/>
                    <a:pt x="3657473" y="58293"/>
                    <a:pt x="3657600" y="72263"/>
                  </a:cubicBezTo>
                  <a:cubicBezTo>
                    <a:pt x="3657727" y="86233"/>
                    <a:pt x="3646297" y="97663"/>
                    <a:pt x="3632327" y="97790"/>
                  </a:cubicBezTo>
                  <a:lnTo>
                    <a:pt x="3581527" y="98044"/>
                  </a:lnTo>
                  <a:cubicBezTo>
                    <a:pt x="3567557" y="98044"/>
                    <a:pt x="3556127" y="86741"/>
                    <a:pt x="3556000" y="72771"/>
                  </a:cubicBezTo>
                  <a:cubicBezTo>
                    <a:pt x="3555873" y="58801"/>
                    <a:pt x="3567303" y="47371"/>
                    <a:pt x="3581273" y="47244"/>
                  </a:cubicBezTo>
                  <a:close/>
                  <a:moveTo>
                    <a:pt x="3682873" y="46736"/>
                  </a:moveTo>
                  <a:lnTo>
                    <a:pt x="3733673" y="46482"/>
                  </a:lnTo>
                  <a:cubicBezTo>
                    <a:pt x="3747643" y="46482"/>
                    <a:pt x="3759073" y="57785"/>
                    <a:pt x="3759200" y="71755"/>
                  </a:cubicBezTo>
                  <a:cubicBezTo>
                    <a:pt x="3759327" y="85725"/>
                    <a:pt x="3747897" y="97155"/>
                    <a:pt x="3733927" y="97282"/>
                  </a:cubicBezTo>
                  <a:lnTo>
                    <a:pt x="3683127" y="97536"/>
                  </a:lnTo>
                  <a:cubicBezTo>
                    <a:pt x="3669157" y="97536"/>
                    <a:pt x="3657727" y="86233"/>
                    <a:pt x="3657600" y="72263"/>
                  </a:cubicBezTo>
                  <a:cubicBezTo>
                    <a:pt x="3657473" y="58293"/>
                    <a:pt x="3668903" y="46863"/>
                    <a:pt x="3682873" y="46736"/>
                  </a:cubicBezTo>
                  <a:close/>
                  <a:moveTo>
                    <a:pt x="3784473" y="46228"/>
                  </a:moveTo>
                  <a:lnTo>
                    <a:pt x="3835273" y="45974"/>
                  </a:lnTo>
                  <a:cubicBezTo>
                    <a:pt x="3849243" y="45974"/>
                    <a:pt x="3860673" y="57277"/>
                    <a:pt x="3860800" y="71247"/>
                  </a:cubicBezTo>
                  <a:cubicBezTo>
                    <a:pt x="3860927" y="85217"/>
                    <a:pt x="3849497" y="96647"/>
                    <a:pt x="3835527" y="96774"/>
                  </a:cubicBezTo>
                  <a:lnTo>
                    <a:pt x="3784727" y="97028"/>
                  </a:lnTo>
                  <a:cubicBezTo>
                    <a:pt x="3770757" y="97028"/>
                    <a:pt x="3759327" y="85725"/>
                    <a:pt x="3759200" y="71755"/>
                  </a:cubicBezTo>
                  <a:cubicBezTo>
                    <a:pt x="3759073" y="57785"/>
                    <a:pt x="3770503" y="46355"/>
                    <a:pt x="3784473" y="46228"/>
                  </a:cubicBezTo>
                  <a:close/>
                  <a:moveTo>
                    <a:pt x="3886073" y="45720"/>
                  </a:moveTo>
                  <a:lnTo>
                    <a:pt x="3936873" y="45466"/>
                  </a:lnTo>
                  <a:cubicBezTo>
                    <a:pt x="3950843" y="45466"/>
                    <a:pt x="3962273" y="56769"/>
                    <a:pt x="3962400" y="70739"/>
                  </a:cubicBezTo>
                  <a:cubicBezTo>
                    <a:pt x="3962527" y="84709"/>
                    <a:pt x="3951097" y="96139"/>
                    <a:pt x="3937127" y="96266"/>
                  </a:cubicBezTo>
                  <a:lnTo>
                    <a:pt x="3886327" y="96520"/>
                  </a:lnTo>
                  <a:cubicBezTo>
                    <a:pt x="3872357" y="96520"/>
                    <a:pt x="3860927" y="85217"/>
                    <a:pt x="3860800" y="71247"/>
                  </a:cubicBezTo>
                  <a:cubicBezTo>
                    <a:pt x="3860673" y="57277"/>
                    <a:pt x="3872103" y="45847"/>
                    <a:pt x="3886073" y="45720"/>
                  </a:cubicBezTo>
                  <a:close/>
                  <a:moveTo>
                    <a:pt x="3987673" y="45212"/>
                  </a:moveTo>
                  <a:lnTo>
                    <a:pt x="4038473" y="44958"/>
                  </a:lnTo>
                  <a:cubicBezTo>
                    <a:pt x="4052443" y="44958"/>
                    <a:pt x="4063873" y="56261"/>
                    <a:pt x="4064000" y="70231"/>
                  </a:cubicBezTo>
                  <a:cubicBezTo>
                    <a:pt x="4064127" y="84201"/>
                    <a:pt x="4052697" y="95631"/>
                    <a:pt x="4038727" y="95758"/>
                  </a:cubicBezTo>
                  <a:lnTo>
                    <a:pt x="3987927" y="96012"/>
                  </a:lnTo>
                  <a:cubicBezTo>
                    <a:pt x="3973957" y="96012"/>
                    <a:pt x="3962527" y="84709"/>
                    <a:pt x="3962400" y="70739"/>
                  </a:cubicBezTo>
                  <a:cubicBezTo>
                    <a:pt x="3962273" y="56769"/>
                    <a:pt x="3973703" y="45339"/>
                    <a:pt x="3987673" y="45212"/>
                  </a:cubicBezTo>
                  <a:close/>
                  <a:moveTo>
                    <a:pt x="4089273" y="44704"/>
                  </a:moveTo>
                  <a:lnTo>
                    <a:pt x="4140073" y="44450"/>
                  </a:lnTo>
                  <a:cubicBezTo>
                    <a:pt x="4154043" y="44450"/>
                    <a:pt x="4165473" y="55753"/>
                    <a:pt x="4165600" y="69723"/>
                  </a:cubicBezTo>
                  <a:cubicBezTo>
                    <a:pt x="4165727" y="83693"/>
                    <a:pt x="4154297" y="95123"/>
                    <a:pt x="4140327" y="95250"/>
                  </a:cubicBezTo>
                  <a:lnTo>
                    <a:pt x="4089527" y="95504"/>
                  </a:lnTo>
                  <a:cubicBezTo>
                    <a:pt x="4075557" y="95504"/>
                    <a:pt x="4064127" y="84201"/>
                    <a:pt x="4064000" y="70231"/>
                  </a:cubicBezTo>
                  <a:cubicBezTo>
                    <a:pt x="4063873" y="56261"/>
                    <a:pt x="4075303" y="44831"/>
                    <a:pt x="4089273" y="44704"/>
                  </a:cubicBezTo>
                  <a:close/>
                  <a:moveTo>
                    <a:pt x="4190873" y="44196"/>
                  </a:moveTo>
                  <a:lnTo>
                    <a:pt x="4241673" y="43942"/>
                  </a:lnTo>
                  <a:cubicBezTo>
                    <a:pt x="4255643" y="43942"/>
                    <a:pt x="4267073" y="55245"/>
                    <a:pt x="4267200" y="69215"/>
                  </a:cubicBezTo>
                  <a:cubicBezTo>
                    <a:pt x="4267327" y="83185"/>
                    <a:pt x="4255897" y="94615"/>
                    <a:pt x="4241927" y="94742"/>
                  </a:cubicBezTo>
                  <a:lnTo>
                    <a:pt x="4191127" y="94996"/>
                  </a:lnTo>
                  <a:cubicBezTo>
                    <a:pt x="4177157" y="94996"/>
                    <a:pt x="4165727" y="83693"/>
                    <a:pt x="4165600" y="69723"/>
                  </a:cubicBezTo>
                  <a:cubicBezTo>
                    <a:pt x="4165473" y="55753"/>
                    <a:pt x="4176903" y="44323"/>
                    <a:pt x="4190873" y="44196"/>
                  </a:cubicBezTo>
                  <a:close/>
                  <a:moveTo>
                    <a:pt x="4292473" y="43688"/>
                  </a:moveTo>
                  <a:lnTo>
                    <a:pt x="4343273" y="43434"/>
                  </a:lnTo>
                  <a:cubicBezTo>
                    <a:pt x="4357243" y="43434"/>
                    <a:pt x="4368673" y="54737"/>
                    <a:pt x="4368800" y="68707"/>
                  </a:cubicBezTo>
                  <a:cubicBezTo>
                    <a:pt x="4368927" y="82677"/>
                    <a:pt x="4357497" y="94107"/>
                    <a:pt x="4343527" y="94234"/>
                  </a:cubicBezTo>
                  <a:lnTo>
                    <a:pt x="4292727" y="94488"/>
                  </a:lnTo>
                  <a:cubicBezTo>
                    <a:pt x="4278757" y="94488"/>
                    <a:pt x="4267327" y="83185"/>
                    <a:pt x="4267200" y="69215"/>
                  </a:cubicBezTo>
                  <a:cubicBezTo>
                    <a:pt x="4267073" y="55245"/>
                    <a:pt x="4278503" y="43815"/>
                    <a:pt x="4292473" y="43688"/>
                  </a:cubicBezTo>
                  <a:close/>
                  <a:moveTo>
                    <a:pt x="4394073" y="43180"/>
                  </a:moveTo>
                  <a:lnTo>
                    <a:pt x="4444873" y="42926"/>
                  </a:lnTo>
                  <a:cubicBezTo>
                    <a:pt x="4458843" y="42926"/>
                    <a:pt x="4470273" y="54229"/>
                    <a:pt x="4470400" y="68199"/>
                  </a:cubicBezTo>
                  <a:cubicBezTo>
                    <a:pt x="4470527" y="82169"/>
                    <a:pt x="4459097" y="93599"/>
                    <a:pt x="4445127" y="93726"/>
                  </a:cubicBezTo>
                  <a:lnTo>
                    <a:pt x="4394327" y="93980"/>
                  </a:lnTo>
                  <a:cubicBezTo>
                    <a:pt x="4380357" y="93980"/>
                    <a:pt x="4368927" y="82677"/>
                    <a:pt x="4368800" y="68707"/>
                  </a:cubicBezTo>
                  <a:cubicBezTo>
                    <a:pt x="4368673" y="54737"/>
                    <a:pt x="4380103" y="43307"/>
                    <a:pt x="4394073" y="43180"/>
                  </a:cubicBezTo>
                  <a:close/>
                  <a:moveTo>
                    <a:pt x="4495673" y="42672"/>
                  </a:moveTo>
                  <a:lnTo>
                    <a:pt x="4546473" y="42418"/>
                  </a:lnTo>
                  <a:cubicBezTo>
                    <a:pt x="4560443" y="42418"/>
                    <a:pt x="4571873" y="53721"/>
                    <a:pt x="4572000" y="67691"/>
                  </a:cubicBezTo>
                  <a:cubicBezTo>
                    <a:pt x="4572127" y="81661"/>
                    <a:pt x="4560697" y="93091"/>
                    <a:pt x="4546727" y="93218"/>
                  </a:cubicBezTo>
                  <a:lnTo>
                    <a:pt x="4495927" y="93472"/>
                  </a:lnTo>
                  <a:cubicBezTo>
                    <a:pt x="4481957" y="93472"/>
                    <a:pt x="4470527" y="82169"/>
                    <a:pt x="4470400" y="68199"/>
                  </a:cubicBezTo>
                  <a:cubicBezTo>
                    <a:pt x="4470273" y="54229"/>
                    <a:pt x="4481703" y="42799"/>
                    <a:pt x="4495673" y="42672"/>
                  </a:cubicBezTo>
                  <a:close/>
                  <a:moveTo>
                    <a:pt x="4597273" y="42164"/>
                  </a:moveTo>
                  <a:lnTo>
                    <a:pt x="4648073" y="41910"/>
                  </a:lnTo>
                  <a:cubicBezTo>
                    <a:pt x="4662043" y="41910"/>
                    <a:pt x="4673473" y="53213"/>
                    <a:pt x="4673600" y="67183"/>
                  </a:cubicBezTo>
                  <a:cubicBezTo>
                    <a:pt x="4673727" y="81153"/>
                    <a:pt x="4662297" y="92583"/>
                    <a:pt x="4648327" y="92710"/>
                  </a:cubicBezTo>
                  <a:lnTo>
                    <a:pt x="4597527" y="92964"/>
                  </a:lnTo>
                  <a:cubicBezTo>
                    <a:pt x="4583557" y="92964"/>
                    <a:pt x="4572127" y="81661"/>
                    <a:pt x="4572000" y="67691"/>
                  </a:cubicBezTo>
                  <a:cubicBezTo>
                    <a:pt x="4571873" y="53721"/>
                    <a:pt x="4583303" y="42291"/>
                    <a:pt x="4597273" y="42164"/>
                  </a:cubicBezTo>
                  <a:close/>
                  <a:moveTo>
                    <a:pt x="4698873" y="41656"/>
                  </a:moveTo>
                  <a:lnTo>
                    <a:pt x="4749673" y="41402"/>
                  </a:lnTo>
                  <a:cubicBezTo>
                    <a:pt x="4763643" y="41402"/>
                    <a:pt x="4775073" y="52705"/>
                    <a:pt x="4775200" y="66675"/>
                  </a:cubicBezTo>
                  <a:cubicBezTo>
                    <a:pt x="4775327" y="80645"/>
                    <a:pt x="4763897" y="92075"/>
                    <a:pt x="4749927" y="92202"/>
                  </a:cubicBezTo>
                  <a:lnTo>
                    <a:pt x="4699127" y="92456"/>
                  </a:lnTo>
                  <a:cubicBezTo>
                    <a:pt x="4685157" y="92456"/>
                    <a:pt x="4673727" y="81153"/>
                    <a:pt x="4673600" y="67183"/>
                  </a:cubicBezTo>
                  <a:cubicBezTo>
                    <a:pt x="4673473" y="53213"/>
                    <a:pt x="4684903" y="41783"/>
                    <a:pt x="4698873" y="41656"/>
                  </a:cubicBezTo>
                  <a:close/>
                  <a:moveTo>
                    <a:pt x="4800473" y="41148"/>
                  </a:moveTo>
                  <a:lnTo>
                    <a:pt x="4851273" y="40894"/>
                  </a:lnTo>
                  <a:cubicBezTo>
                    <a:pt x="4865243" y="40894"/>
                    <a:pt x="4876673" y="52197"/>
                    <a:pt x="4876800" y="66167"/>
                  </a:cubicBezTo>
                  <a:cubicBezTo>
                    <a:pt x="4876927" y="80137"/>
                    <a:pt x="4865497" y="91567"/>
                    <a:pt x="4851527" y="91694"/>
                  </a:cubicBezTo>
                  <a:lnTo>
                    <a:pt x="4800727" y="91948"/>
                  </a:lnTo>
                  <a:cubicBezTo>
                    <a:pt x="4786757" y="91948"/>
                    <a:pt x="4775327" y="80645"/>
                    <a:pt x="4775200" y="66675"/>
                  </a:cubicBezTo>
                  <a:cubicBezTo>
                    <a:pt x="4775073" y="52705"/>
                    <a:pt x="4786503" y="41275"/>
                    <a:pt x="4800473" y="41148"/>
                  </a:cubicBezTo>
                  <a:close/>
                  <a:moveTo>
                    <a:pt x="4902073" y="40640"/>
                  </a:moveTo>
                  <a:lnTo>
                    <a:pt x="4952873" y="40386"/>
                  </a:lnTo>
                  <a:cubicBezTo>
                    <a:pt x="4966843" y="40386"/>
                    <a:pt x="4978273" y="51689"/>
                    <a:pt x="4978400" y="65659"/>
                  </a:cubicBezTo>
                  <a:cubicBezTo>
                    <a:pt x="4978527" y="79629"/>
                    <a:pt x="4967097" y="91059"/>
                    <a:pt x="4953127" y="91186"/>
                  </a:cubicBezTo>
                  <a:lnTo>
                    <a:pt x="4902327" y="91440"/>
                  </a:lnTo>
                  <a:cubicBezTo>
                    <a:pt x="4888357" y="91440"/>
                    <a:pt x="4876927" y="80137"/>
                    <a:pt x="4876800" y="66167"/>
                  </a:cubicBezTo>
                  <a:cubicBezTo>
                    <a:pt x="4876673" y="52197"/>
                    <a:pt x="4888103" y="40767"/>
                    <a:pt x="4902073" y="40640"/>
                  </a:cubicBezTo>
                  <a:close/>
                  <a:moveTo>
                    <a:pt x="5003673" y="40132"/>
                  </a:moveTo>
                  <a:lnTo>
                    <a:pt x="5054473" y="39878"/>
                  </a:lnTo>
                  <a:cubicBezTo>
                    <a:pt x="5068443" y="39878"/>
                    <a:pt x="5079873" y="51181"/>
                    <a:pt x="5080000" y="65151"/>
                  </a:cubicBezTo>
                  <a:cubicBezTo>
                    <a:pt x="5080127" y="79121"/>
                    <a:pt x="5068697" y="90551"/>
                    <a:pt x="5054727" y="90678"/>
                  </a:cubicBezTo>
                  <a:lnTo>
                    <a:pt x="5003927" y="90932"/>
                  </a:lnTo>
                  <a:cubicBezTo>
                    <a:pt x="4989957" y="90932"/>
                    <a:pt x="4978527" y="79629"/>
                    <a:pt x="4978400" y="65659"/>
                  </a:cubicBezTo>
                  <a:cubicBezTo>
                    <a:pt x="4978273" y="51689"/>
                    <a:pt x="4989703" y="40259"/>
                    <a:pt x="5003673" y="40132"/>
                  </a:cubicBezTo>
                  <a:close/>
                  <a:moveTo>
                    <a:pt x="5105273" y="39624"/>
                  </a:moveTo>
                  <a:lnTo>
                    <a:pt x="5156073" y="39370"/>
                  </a:lnTo>
                  <a:cubicBezTo>
                    <a:pt x="5170043" y="39370"/>
                    <a:pt x="5181473" y="50673"/>
                    <a:pt x="5181600" y="64643"/>
                  </a:cubicBezTo>
                  <a:cubicBezTo>
                    <a:pt x="5181727" y="78613"/>
                    <a:pt x="5170297" y="90043"/>
                    <a:pt x="5156327" y="90170"/>
                  </a:cubicBezTo>
                  <a:lnTo>
                    <a:pt x="5105527" y="90424"/>
                  </a:lnTo>
                  <a:cubicBezTo>
                    <a:pt x="5091557" y="90424"/>
                    <a:pt x="5080127" y="79121"/>
                    <a:pt x="5080000" y="65151"/>
                  </a:cubicBezTo>
                  <a:cubicBezTo>
                    <a:pt x="5079873" y="51181"/>
                    <a:pt x="5091303" y="39751"/>
                    <a:pt x="5105273" y="39624"/>
                  </a:cubicBezTo>
                  <a:close/>
                  <a:moveTo>
                    <a:pt x="5206873" y="39116"/>
                  </a:moveTo>
                  <a:lnTo>
                    <a:pt x="5257673" y="38862"/>
                  </a:lnTo>
                  <a:cubicBezTo>
                    <a:pt x="5271643" y="38862"/>
                    <a:pt x="5283073" y="50165"/>
                    <a:pt x="5283200" y="64135"/>
                  </a:cubicBezTo>
                  <a:cubicBezTo>
                    <a:pt x="5283327" y="78105"/>
                    <a:pt x="5271897" y="89535"/>
                    <a:pt x="5257927" y="89662"/>
                  </a:cubicBezTo>
                  <a:lnTo>
                    <a:pt x="5207127" y="89916"/>
                  </a:lnTo>
                  <a:cubicBezTo>
                    <a:pt x="5193157" y="89916"/>
                    <a:pt x="5181727" y="78613"/>
                    <a:pt x="5181600" y="64643"/>
                  </a:cubicBezTo>
                  <a:cubicBezTo>
                    <a:pt x="5181473" y="50673"/>
                    <a:pt x="5192903" y="39243"/>
                    <a:pt x="5206873" y="39116"/>
                  </a:cubicBezTo>
                  <a:close/>
                  <a:moveTo>
                    <a:pt x="5308473" y="38608"/>
                  </a:moveTo>
                  <a:lnTo>
                    <a:pt x="5359273" y="38354"/>
                  </a:lnTo>
                  <a:cubicBezTo>
                    <a:pt x="5373243" y="38354"/>
                    <a:pt x="5384673" y="49657"/>
                    <a:pt x="5384800" y="63627"/>
                  </a:cubicBezTo>
                  <a:cubicBezTo>
                    <a:pt x="5384927" y="77597"/>
                    <a:pt x="5373497" y="89027"/>
                    <a:pt x="5359527" y="89154"/>
                  </a:cubicBezTo>
                  <a:lnTo>
                    <a:pt x="5308727" y="89408"/>
                  </a:lnTo>
                  <a:cubicBezTo>
                    <a:pt x="5294757" y="89408"/>
                    <a:pt x="5283327" y="78105"/>
                    <a:pt x="5283200" y="64135"/>
                  </a:cubicBezTo>
                  <a:cubicBezTo>
                    <a:pt x="5283073" y="50165"/>
                    <a:pt x="5294503" y="38735"/>
                    <a:pt x="5308473" y="38608"/>
                  </a:cubicBezTo>
                  <a:close/>
                  <a:moveTo>
                    <a:pt x="5410073" y="38100"/>
                  </a:moveTo>
                  <a:lnTo>
                    <a:pt x="5460873" y="37846"/>
                  </a:lnTo>
                  <a:cubicBezTo>
                    <a:pt x="5474843" y="37846"/>
                    <a:pt x="5486273" y="49149"/>
                    <a:pt x="5486400" y="63119"/>
                  </a:cubicBezTo>
                  <a:cubicBezTo>
                    <a:pt x="5486527" y="77089"/>
                    <a:pt x="5475097" y="88519"/>
                    <a:pt x="5461127" y="88646"/>
                  </a:cubicBezTo>
                  <a:lnTo>
                    <a:pt x="5410327" y="88900"/>
                  </a:lnTo>
                  <a:cubicBezTo>
                    <a:pt x="5396357" y="88900"/>
                    <a:pt x="5384927" y="77597"/>
                    <a:pt x="5384800" y="63627"/>
                  </a:cubicBezTo>
                  <a:cubicBezTo>
                    <a:pt x="5384673" y="49657"/>
                    <a:pt x="5396103" y="38227"/>
                    <a:pt x="5410073" y="38100"/>
                  </a:cubicBezTo>
                  <a:close/>
                  <a:moveTo>
                    <a:pt x="5511673" y="37592"/>
                  </a:moveTo>
                  <a:lnTo>
                    <a:pt x="5562473" y="37338"/>
                  </a:lnTo>
                  <a:cubicBezTo>
                    <a:pt x="5576443" y="37338"/>
                    <a:pt x="5587873" y="48641"/>
                    <a:pt x="5588000" y="62611"/>
                  </a:cubicBezTo>
                  <a:cubicBezTo>
                    <a:pt x="5588127" y="76581"/>
                    <a:pt x="5576697" y="88011"/>
                    <a:pt x="5562727" y="88138"/>
                  </a:cubicBezTo>
                  <a:lnTo>
                    <a:pt x="5511927" y="88392"/>
                  </a:lnTo>
                  <a:cubicBezTo>
                    <a:pt x="5497957" y="88392"/>
                    <a:pt x="5486527" y="77089"/>
                    <a:pt x="5486400" y="63119"/>
                  </a:cubicBezTo>
                  <a:cubicBezTo>
                    <a:pt x="5486273" y="49149"/>
                    <a:pt x="5497703" y="37719"/>
                    <a:pt x="5511673" y="37592"/>
                  </a:cubicBezTo>
                  <a:close/>
                  <a:moveTo>
                    <a:pt x="5613273" y="37084"/>
                  </a:moveTo>
                  <a:lnTo>
                    <a:pt x="5664073" y="36830"/>
                  </a:lnTo>
                  <a:cubicBezTo>
                    <a:pt x="5678043" y="36830"/>
                    <a:pt x="5689473" y="48133"/>
                    <a:pt x="5689600" y="62103"/>
                  </a:cubicBezTo>
                  <a:cubicBezTo>
                    <a:pt x="5689727" y="76073"/>
                    <a:pt x="5678297" y="87503"/>
                    <a:pt x="5664327" y="87630"/>
                  </a:cubicBezTo>
                  <a:lnTo>
                    <a:pt x="5613527" y="87884"/>
                  </a:lnTo>
                  <a:cubicBezTo>
                    <a:pt x="5599557" y="87884"/>
                    <a:pt x="5588127" y="76581"/>
                    <a:pt x="5588000" y="62611"/>
                  </a:cubicBezTo>
                  <a:cubicBezTo>
                    <a:pt x="5587873" y="48641"/>
                    <a:pt x="5599303" y="37211"/>
                    <a:pt x="5613273" y="37084"/>
                  </a:cubicBezTo>
                  <a:close/>
                  <a:moveTo>
                    <a:pt x="5714873" y="36576"/>
                  </a:moveTo>
                  <a:lnTo>
                    <a:pt x="5765673" y="36322"/>
                  </a:lnTo>
                  <a:cubicBezTo>
                    <a:pt x="5779643" y="36322"/>
                    <a:pt x="5791073" y="47625"/>
                    <a:pt x="5791200" y="61595"/>
                  </a:cubicBezTo>
                  <a:cubicBezTo>
                    <a:pt x="5791327" y="75565"/>
                    <a:pt x="5779897" y="86995"/>
                    <a:pt x="5765927" y="87122"/>
                  </a:cubicBezTo>
                  <a:lnTo>
                    <a:pt x="5715127" y="87376"/>
                  </a:lnTo>
                  <a:cubicBezTo>
                    <a:pt x="5701157" y="87376"/>
                    <a:pt x="5689727" y="76073"/>
                    <a:pt x="5689600" y="62103"/>
                  </a:cubicBezTo>
                  <a:cubicBezTo>
                    <a:pt x="5689473" y="48133"/>
                    <a:pt x="5700903" y="36703"/>
                    <a:pt x="5714873" y="36576"/>
                  </a:cubicBezTo>
                  <a:close/>
                  <a:moveTo>
                    <a:pt x="5816473" y="36068"/>
                  </a:moveTo>
                  <a:lnTo>
                    <a:pt x="5867273" y="35814"/>
                  </a:lnTo>
                  <a:cubicBezTo>
                    <a:pt x="5881243" y="35814"/>
                    <a:pt x="5892673" y="47117"/>
                    <a:pt x="5892800" y="61087"/>
                  </a:cubicBezTo>
                  <a:cubicBezTo>
                    <a:pt x="5892927" y="75057"/>
                    <a:pt x="5881497" y="86487"/>
                    <a:pt x="5867527" y="86614"/>
                  </a:cubicBezTo>
                  <a:lnTo>
                    <a:pt x="5816727" y="86868"/>
                  </a:lnTo>
                  <a:cubicBezTo>
                    <a:pt x="5802630" y="90424"/>
                    <a:pt x="5791200" y="78994"/>
                    <a:pt x="5791200" y="65024"/>
                  </a:cubicBezTo>
                  <a:cubicBezTo>
                    <a:pt x="5791200" y="51054"/>
                    <a:pt x="5802503" y="39624"/>
                    <a:pt x="5816473" y="39497"/>
                  </a:cubicBezTo>
                  <a:close/>
                  <a:moveTo>
                    <a:pt x="5918073" y="38989"/>
                  </a:moveTo>
                  <a:lnTo>
                    <a:pt x="5968873" y="38735"/>
                  </a:lnTo>
                  <a:cubicBezTo>
                    <a:pt x="5982843" y="38735"/>
                    <a:pt x="5994273" y="50038"/>
                    <a:pt x="5994400" y="64008"/>
                  </a:cubicBezTo>
                  <a:cubicBezTo>
                    <a:pt x="5994527" y="77978"/>
                    <a:pt x="5983097" y="89408"/>
                    <a:pt x="5969127" y="89535"/>
                  </a:cubicBezTo>
                  <a:lnTo>
                    <a:pt x="5918327" y="89789"/>
                  </a:lnTo>
                  <a:cubicBezTo>
                    <a:pt x="5904357" y="89789"/>
                    <a:pt x="5892927" y="78486"/>
                    <a:pt x="5892800" y="64516"/>
                  </a:cubicBezTo>
                  <a:cubicBezTo>
                    <a:pt x="5892673" y="50546"/>
                    <a:pt x="5904103" y="39116"/>
                    <a:pt x="5918073" y="38989"/>
                  </a:cubicBezTo>
                  <a:close/>
                  <a:moveTo>
                    <a:pt x="6019673" y="38481"/>
                  </a:moveTo>
                  <a:lnTo>
                    <a:pt x="6070473" y="38227"/>
                  </a:lnTo>
                  <a:cubicBezTo>
                    <a:pt x="6084443" y="38227"/>
                    <a:pt x="6095873" y="49530"/>
                    <a:pt x="6096000" y="63500"/>
                  </a:cubicBezTo>
                  <a:cubicBezTo>
                    <a:pt x="6096127" y="77470"/>
                    <a:pt x="6084697" y="88900"/>
                    <a:pt x="6070727" y="89027"/>
                  </a:cubicBezTo>
                  <a:lnTo>
                    <a:pt x="6019927" y="89281"/>
                  </a:lnTo>
                  <a:cubicBezTo>
                    <a:pt x="6005957" y="89281"/>
                    <a:pt x="5994527" y="77978"/>
                    <a:pt x="5994400" y="64008"/>
                  </a:cubicBezTo>
                  <a:cubicBezTo>
                    <a:pt x="5994273" y="50038"/>
                    <a:pt x="6005703" y="38608"/>
                    <a:pt x="6019673" y="38481"/>
                  </a:cubicBezTo>
                  <a:close/>
                  <a:moveTo>
                    <a:pt x="6121273" y="37973"/>
                  </a:moveTo>
                  <a:lnTo>
                    <a:pt x="6172073" y="37719"/>
                  </a:lnTo>
                  <a:cubicBezTo>
                    <a:pt x="6186043" y="37719"/>
                    <a:pt x="6197473" y="49022"/>
                    <a:pt x="6197600" y="62992"/>
                  </a:cubicBezTo>
                  <a:cubicBezTo>
                    <a:pt x="6197727" y="76962"/>
                    <a:pt x="6186297" y="88392"/>
                    <a:pt x="6172327" y="88519"/>
                  </a:cubicBezTo>
                  <a:lnTo>
                    <a:pt x="6121527" y="88773"/>
                  </a:lnTo>
                  <a:cubicBezTo>
                    <a:pt x="6107557" y="88773"/>
                    <a:pt x="6096127" y="77470"/>
                    <a:pt x="6096000" y="63500"/>
                  </a:cubicBezTo>
                  <a:cubicBezTo>
                    <a:pt x="6095873" y="49530"/>
                    <a:pt x="6107303" y="38100"/>
                    <a:pt x="6121273" y="37973"/>
                  </a:cubicBezTo>
                  <a:close/>
                  <a:moveTo>
                    <a:pt x="6222873" y="37465"/>
                  </a:moveTo>
                  <a:lnTo>
                    <a:pt x="6273673" y="37211"/>
                  </a:lnTo>
                  <a:cubicBezTo>
                    <a:pt x="6287643" y="37211"/>
                    <a:pt x="6299073" y="48514"/>
                    <a:pt x="6299200" y="62484"/>
                  </a:cubicBezTo>
                  <a:cubicBezTo>
                    <a:pt x="6299327" y="76454"/>
                    <a:pt x="6287897" y="87884"/>
                    <a:pt x="6273927" y="88011"/>
                  </a:cubicBezTo>
                  <a:lnTo>
                    <a:pt x="6223127" y="88265"/>
                  </a:lnTo>
                  <a:cubicBezTo>
                    <a:pt x="6209157" y="88265"/>
                    <a:pt x="6197727" y="76962"/>
                    <a:pt x="6197600" y="62992"/>
                  </a:cubicBezTo>
                  <a:cubicBezTo>
                    <a:pt x="6197473" y="49022"/>
                    <a:pt x="6208903" y="37592"/>
                    <a:pt x="6222873" y="37465"/>
                  </a:cubicBezTo>
                  <a:close/>
                  <a:moveTo>
                    <a:pt x="6324473" y="36957"/>
                  </a:moveTo>
                  <a:lnTo>
                    <a:pt x="6375273" y="36703"/>
                  </a:lnTo>
                  <a:cubicBezTo>
                    <a:pt x="6389243" y="36703"/>
                    <a:pt x="6400673" y="48006"/>
                    <a:pt x="6400800" y="61976"/>
                  </a:cubicBezTo>
                  <a:cubicBezTo>
                    <a:pt x="6400927" y="75946"/>
                    <a:pt x="6389497" y="87376"/>
                    <a:pt x="6375527" y="87503"/>
                  </a:cubicBezTo>
                  <a:lnTo>
                    <a:pt x="6324727" y="87757"/>
                  </a:lnTo>
                  <a:cubicBezTo>
                    <a:pt x="6310757" y="87757"/>
                    <a:pt x="6299327" y="76454"/>
                    <a:pt x="6299200" y="62484"/>
                  </a:cubicBezTo>
                  <a:cubicBezTo>
                    <a:pt x="6299073" y="48514"/>
                    <a:pt x="6310503" y="37084"/>
                    <a:pt x="6324473" y="36957"/>
                  </a:cubicBezTo>
                  <a:close/>
                  <a:moveTo>
                    <a:pt x="6426073" y="36449"/>
                  </a:moveTo>
                  <a:lnTo>
                    <a:pt x="6476873" y="36195"/>
                  </a:lnTo>
                  <a:cubicBezTo>
                    <a:pt x="6490843" y="36195"/>
                    <a:pt x="6502273" y="47498"/>
                    <a:pt x="6502400" y="61468"/>
                  </a:cubicBezTo>
                  <a:cubicBezTo>
                    <a:pt x="6502527" y="75438"/>
                    <a:pt x="6491097" y="86868"/>
                    <a:pt x="6477127" y="86995"/>
                  </a:cubicBezTo>
                  <a:lnTo>
                    <a:pt x="6426327" y="87249"/>
                  </a:lnTo>
                  <a:cubicBezTo>
                    <a:pt x="6412357" y="87249"/>
                    <a:pt x="6400927" y="75946"/>
                    <a:pt x="6400800" y="61976"/>
                  </a:cubicBezTo>
                  <a:cubicBezTo>
                    <a:pt x="6400673" y="48006"/>
                    <a:pt x="6412103" y="36576"/>
                    <a:pt x="6426073" y="36449"/>
                  </a:cubicBezTo>
                  <a:close/>
                  <a:moveTo>
                    <a:pt x="6527673" y="35941"/>
                  </a:moveTo>
                  <a:lnTo>
                    <a:pt x="6578473" y="35687"/>
                  </a:lnTo>
                  <a:cubicBezTo>
                    <a:pt x="6592443" y="35687"/>
                    <a:pt x="6603873" y="46990"/>
                    <a:pt x="6604000" y="60960"/>
                  </a:cubicBezTo>
                  <a:cubicBezTo>
                    <a:pt x="6604127" y="74930"/>
                    <a:pt x="6592697" y="86360"/>
                    <a:pt x="6578727" y="86487"/>
                  </a:cubicBezTo>
                  <a:lnTo>
                    <a:pt x="6527927" y="86741"/>
                  </a:lnTo>
                  <a:cubicBezTo>
                    <a:pt x="6513957" y="86741"/>
                    <a:pt x="6502527" y="75438"/>
                    <a:pt x="6502400" y="61468"/>
                  </a:cubicBezTo>
                  <a:cubicBezTo>
                    <a:pt x="6502273" y="47498"/>
                    <a:pt x="6513703" y="36068"/>
                    <a:pt x="6527673" y="35941"/>
                  </a:cubicBezTo>
                  <a:close/>
                  <a:moveTo>
                    <a:pt x="6629273" y="35433"/>
                  </a:moveTo>
                  <a:lnTo>
                    <a:pt x="6680073" y="35179"/>
                  </a:lnTo>
                  <a:cubicBezTo>
                    <a:pt x="6694043" y="35179"/>
                    <a:pt x="6705473" y="46482"/>
                    <a:pt x="6705600" y="60452"/>
                  </a:cubicBezTo>
                  <a:cubicBezTo>
                    <a:pt x="6705727" y="74422"/>
                    <a:pt x="6694297" y="85852"/>
                    <a:pt x="6680327" y="85979"/>
                  </a:cubicBezTo>
                  <a:lnTo>
                    <a:pt x="6629527" y="86233"/>
                  </a:lnTo>
                  <a:cubicBezTo>
                    <a:pt x="6615557" y="86233"/>
                    <a:pt x="6604127" y="74930"/>
                    <a:pt x="6604000" y="60960"/>
                  </a:cubicBezTo>
                  <a:cubicBezTo>
                    <a:pt x="6603873" y="46990"/>
                    <a:pt x="6615303" y="35560"/>
                    <a:pt x="6629273" y="35433"/>
                  </a:cubicBezTo>
                  <a:close/>
                  <a:moveTo>
                    <a:pt x="6730873" y="34925"/>
                  </a:moveTo>
                  <a:lnTo>
                    <a:pt x="6781673" y="34671"/>
                  </a:lnTo>
                  <a:cubicBezTo>
                    <a:pt x="6795643" y="34671"/>
                    <a:pt x="6807073" y="45974"/>
                    <a:pt x="6807200" y="59944"/>
                  </a:cubicBezTo>
                  <a:cubicBezTo>
                    <a:pt x="6807327" y="73914"/>
                    <a:pt x="6795897" y="85344"/>
                    <a:pt x="6781927" y="85471"/>
                  </a:cubicBezTo>
                  <a:lnTo>
                    <a:pt x="6731127" y="85725"/>
                  </a:lnTo>
                  <a:cubicBezTo>
                    <a:pt x="6717157" y="85725"/>
                    <a:pt x="6705727" y="74422"/>
                    <a:pt x="6705600" y="60452"/>
                  </a:cubicBezTo>
                  <a:cubicBezTo>
                    <a:pt x="6705473" y="46482"/>
                    <a:pt x="6716903" y="35052"/>
                    <a:pt x="6730873" y="34925"/>
                  </a:cubicBezTo>
                  <a:close/>
                  <a:moveTo>
                    <a:pt x="6832473" y="34417"/>
                  </a:moveTo>
                  <a:lnTo>
                    <a:pt x="6883273" y="34163"/>
                  </a:lnTo>
                  <a:cubicBezTo>
                    <a:pt x="6897243" y="34163"/>
                    <a:pt x="6908673" y="45466"/>
                    <a:pt x="6908800" y="59436"/>
                  </a:cubicBezTo>
                  <a:cubicBezTo>
                    <a:pt x="6908927" y="73406"/>
                    <a:pt x="6897497" y="84836"/>
                    <a:pt x="6883527" y="84963"/>
                  </a:cubicBezTo>
                  <a:lnTo>
                    <a:pt x="6832727" y="85217"/>
                  </a:lnTo>
                  <a:cubicBezTo>
                    <a:pt x="6818757" y="85217"/>
                    <a:pt x="6807327" y="73914"/>
                    <a:pt x="6807200" y="59944"/>
                  </a:cubicBezTo>
                  <a:cubicBezTo>
                    <a:pt x="6807073" y="45974"/>
                    <a:pt x="6818503" y="34544"/>
                    <a:pt x="6832473" y="34417"/>
                  </a:cubicBezTo>
                  <a:close/>
                  <a:moveTo>
                    <a:pt x="6934073" y="33909"/>
                  </a:moveTo>
                  <a:lnTo>
                    <a:pt x="6984873" y="33655"/>
                  </a:lnTo>
                  <a:cubicBezTo>
                    <a:pt x="6998843" y="33655"/>
                    <a:pt x="7010273" y="44958"/>
                    <a:pt x="7010400" y="58928"/>
                  </a:cubicBezTo>
                  <a:cubicBezTo>
                    <a:pt x="7010527" y="72898"/>
                    <a:pt x="6999097" y="84328"/>
                    <a:pt x="6985127" y="84455"/>
                  </a:cubicBezTo>
                  <a:lnTo>
                    <a:pt x="6934327" y="84709"/>
                  </a:lnTo>
                  <a:cubicBezTo>
                    <a:pt x="6920357" y="84709"/>
                    <a:pt x="6908927" y="73406"/>
                    <a:pt x="6908800" y="59436"/>
                  </a:cubicBezTo>
                  <a:cubicBezTo>
                    <a:pt x="6908673" y="45466"/>
                    <a:pt x="6920103" y="34036"/>
                    <a:pt x="6934073" y="33909"/>
                  </a:cubicBezTo>
                  <a:close/>
                  <a:moveTo>
                    <a:pt x="7035673" y="33401"/>
                  </a:moveTo>
                  <a:lnTo>
                    <a:pt x="7086473" y="33147"/>
                  </a:lnTo>
                  <a:cubicBezTo>
                    <a:pt x="7100443" y="33147"/>
                    <a:pt x="7111873" y="44450"/>
                    <a:pt x="7112000" y="58420"/>
                  </a:cubicBezTo>
                  <a:cubicBezTo>
                    <a:pt x="7112127" y="72390"/>
                    <a:pt x="7100697" y="83820"/>
                    <a:pt x="7086727" y="83947"/>
                  </a:cubicBezTo>
                  <a:lnTo>
                    <a:pt x="7035927" y="84201"/>
                  </a:lnTo>
                  <a:cubicBezTo>
                    <a:pt x="7021957" y="84201"/>
                    <a:pt x="7010527" y="72898"/>
                    <a:pt x="7010400" y="58928"/>
                  </a:cubicBezTo>
                  <a:cubicBezTo>
                    <a:pt x="7010273" y="44958"/>
                    <a:pt x="7021703" y="33528"/>
                    <a:pt x="7035673" y="33401"/>
                  </a:cubicBezTo>
                  <a:close/>
                  <a:moveTo>
                    <a:pt x="7137273" y="32893"/>
                  </a:moveTo>
                  <a:lnTo>
                    <a:pt x="7188073" y="32639"/>
                  </a:lnTo>
                  <a:cubicBezTo>
                    <a:pt x="7202043" y="32639"/>
                    <a:pt x="7213473" y="43942"/>
                    <a:pt x="7213600" y="57912"/>
                  </a:cubicBezTo>
                  <a:cubicBezTo>
                    <a:pt x="7213727" y="71882"/>
                    <a:pt x="7202297" y="83312"/>
                    <a:pt x="7188327" y="83439"/>
                  </a:cubicBezTo>
                  <a:lnTo>
                    <a:pt x="7137527" y="83693"/>
                  </a:lnTo>
                  <a:cubicBezTo>
                    <a:pt x="7123557" y="83693"/>
                    <a:pt x="7112127" y="72390"/>
                    <a:pt x="7112000" y="58420"/>
                  </a:cubicBezTo>
                  <a:cubicBezTo>
                    <a:pt x="7111873" y="44450"/>
                    <a:pt x="7123303" y="33020"/>
                    <a:pt x="7137273" y="32893"/>
                  </a:cubicBezTo>
                  <a:close/>
                  <a:moveTo>
                    <a:pt x="7238873" y="32385"/>
                  </a:moveTo>
                  <a:lnTo>
                    <a:pt x="7289673" y="32131"/>
                  </a:lnTo>
                  <a:cubicBezTo>
                    <a:pt x="7303643" y="32131"/>
                    <a:pt x="7315073" y="43434"/>
                    <a:pt x="7315200" y="57404"/>
                  </a:cubicBezTo>
                  <a:cubicBezTo>
                    <a:pt x="7315327" y="71374"/>
                    <a:pt x="7303897" y="82804"/>
                    <a:pt x="7289927" y="82931"/>
                  </a:cubicBezTo>
                  <a:lnTo>
                    <a:pt x="7239127" y="83185"/>
                  </a:lnTo>
                  <a:cubicBezTo>
                    <a:pt x="7225157" y="83185"/>
                    <a:pt x="7213727" y="71882"/>
                    <a:pt x="7213600" y="57912"/>
                  </a:cubicBezTo>
                  <a:cubicBezTo>
                    <a:pt x="7213473" y="43942"/>
                    <a:pt x="7224903" y="32512"/>
                    <a:pt x="7238873" y="32385"/>
                  </a:cubicBezTo>
                  <a:close/>
                  <a:moveTo>
                    <a:pt x="7340473" y="31877"/>
                  </a:moveTo>
                  <a:lnTo>
                    <a:pt x="7391273" y="31623"/>
                  </a:lnTo>
                  <a:cubicBezTo>
                    <a:pt x="7405243" y="31623"/>
                    <a:pt x="7416673" y="42926"/>
                    <a:pt x="7416800" y="56896"/>
                  </a:cubicBezTo>
                  <a:cubicBezTo>
                    <a:pt x="7416927" y="70866"/>
                    <a:pt x="7405497" y="82296"/>
                    <a:pt x="7391527" y="82423"/>
                  </a:cubicBezTo>
                  <a:lnTo>
                    <a:pt x="7340727" y="82677"/>
                  </a:lnTo>
                  <a:cubicBezTo>
                    <a:pt x="7326757" y="82677"/>
                    <a:pt x="7315327" y="71374"/>
                    <a:pt x="7315200" y="57404"/>
                  </a:cubicBezTo>
                  <a:cubicBezTo>
                    <a:pt x="7315073" y="43434"/>
                    <a:pt x="7326503" y="32004"/>
                    <a:pt x="7340473" y="31877"/>
                  </a:cubicBezTo>
                  <a:close/>
                  <a:moveTo>
                    <a:pt x="7442073" y="31369"/>
                  </a:moveTo>
                  <a:lnTo>
                    <a:pt x="7492873" y="31115"/>
                  </a:lnTo>
                  <a:cubicBezTo>
                    <a:pt x="7506843" y="31115"/>
                    <a:pt x="7518273" y="42418"/>
                    <a:pt x="7518400" y="56388"/>
                  </a:cubicBezTo>
                  <a:cubicBezTo>
                    <a:pt x="7518527" y="70358"/>
                    <a:pt x="7507097" y="81788"/>
                    <a:pt x="7493127" y="81915"/>
                  </a:cubicBezTo>
                  <a:lnTo>
                    <a:pt x="7442327" y="82169"/>
                  </a:lnTo>
                  <a:cubicBezTo>
                    <a:pt x="7428357" y="82169"/>
                    <a:pt x="7416927" y="70866"/>
                    <a:pt x="7416800" y="56896"/>
                  </a:cubicBezTo>
                  <a:cubicBezTo>
                    <a:pt x="7416673" y="42926"/>
                    <a:pt x="7428103" y="31496"/>
                    <a:pt x="7442073" y="31369"/>
                  </a:cubicBezTo>
                  <a:close/>
                  <a:moveTo>
                    <a:pt x="7543673" y="30861"/>
                  </a:moveTo>
                  <a:lnTo>
                    <a:pt x="7594473" y="30607"/>
                  </a:lnTo>
                  <a:cubicBezTo>
                    <a:pt x="7608443" y="30607"/>
                    <a:pt x="7619873" y="41910"/>
                    <a:pt x="7620000" y="55880"/>
                  </a:cubicBezTo>
                  <a:cubicBezTo>
                    <a:pt x="7620127" y="69850"/>
                    <a:pt x="7608697" y="81280"/>
                    <a:pt x="7594727" y="81407"/>
                  </a:cubicBezTo>
                  <a:lnTo>
                    <a:pt x="7543927" y="81661"/>
                  </a:lnTo>
                  <a:cubicBezTo>
                    <a:pt x="7529957" y="81661"/>
                    <a:pt x="7518527" y="70358"/>
                    <a:pt x="7518400" y="56388"/>
                  </a:cubicBezTo>
                  <a:cubicBezTo>
                    <a:pt x="7518273" y="42418"/>
                    <a:pt x="7529703" y="30988"/>
                    <a:pt x="7543673" y="30861"/>
                  </a:cubicBezTo>
                  <a:close/>
                  <a:moveTo>
                    <a:pt x="7645273" y="30353"/>
                  </a:moveTo>
                  <a:lnTo>
                    <a:pt x="7696073" y="30099"/>
                  </a:lnTo>
                  <a:cubicBezTo>
                    <a:pt x="7710043" y="30099"/>
                    <a:pt x="7721473" y="41402"/>
                    <a:pt x="7721600" y="55372"/>
                  </a:cubicBezTo>
                  <a:cubicBezTo>
                    <a:pt x="7721727" y="69342"/>
                    <a:pt x="7710297" y="80772"/>
                    <a:pt x="7696327" y="80899"/>
                  </a:cubicBezTo>
                  <a:lnTo>
                    <a:pt x="7645527" y="81153"/>
                  </a:lnTo>
                  <a:cubicBezTo>
                    <a:pt x="7631557" y="81153"/>
                    <a:pt x="7620127" y="69850"/>
                    <a:pt x="7620000" y="55880"/>
                  </a:cubicBezTo>
                  <a:cubicBezTo>
                    <a:pt x="7619873" y="41910"/>
                    <a:pt x="7631303" y="30480"/>
                    <a:pt x="7645273" y="30353"/>
                  </a:cubicBezTo>
                  <a:close/>
                  <a:moveTo>
                    <a:pt x="7746873" y="29845"/>
                  </a:moveTo>
                  <a:lnTo>
                    <a:pt x="7797673" y="29591"/>
                  </a:lnTo>
                  <a:cubicBezTo>
                    <a:pt x="7811643" y="29591"/>
                    <a:pt x="7823073" y="40894"/>
                    <a:pt x="7823200" y="54864"/>
                  </a:cubicBezTo>
                  <a:cubicBezTo>
                    <a:pt x="7823327" y="68834"/>
                    <a:pt x="7811897" y="80264"/>
                    <a:pt x="7797927" y="80391"/>
                  </a:cubicBezTo>
                  <a:lnTo>
                    <a:pt x="7747127" y="80645"/>
                  </a:lnTo>
                  <a:cubicBezTo>
                    <a:pt x="7733157" y="80645"/>
                    <a:pt x="7721727" y="69342"/>
                    <a:pt x="7721600" y="55372"/>
                  </a:cubicBezTo>
                  <a:cubicBezTo>
                    <a:pt x="7721473" y="41402"/>
                    <a:pt x="7732903" y="29972"/>
                    <a:pt x="7746873" y="29845"/>
                  </a:cubicBezTo>
                  <a:close/>
                  <a:moveTo>
                    <a:pt x="7848473" y="29337"/>
                  </a:moveTo>
                  <a:lnTo>
                    <a:pt x="7899273" y="29083"/>
                  </a:lnTo>
                  <a:cubicBezTo>
                    <a:pt x="7913243" y="29083"/>
                    <a:pt x="7924673" y="40386"/>
                    <a:pt x="7924800" y="54356"/>
                  </a:cubicBezTo>
                  <a:cubicBezTo>
                    <a:pt x="7924927" y="68326"/>
                    <a:pt x="7913497" y="79756"/>
                    <a:pt x="7899527" y="79883"/>
                  </a:cubicBezTo>
                  <a:lnTo>
                    <a:pt x="7848727" y="80137"/>
                  </a:lnTo>
                  <a:cubicBezTo>
                    <a:pt x="7834757" y="80137"/>
                    <a:pt x="7823327" y="68834"/>
                    <a:pt x="7823200" y="54864"/>
                  </a:cubicBezTo>
                  <a:cubicBezTo>
                    <a:pt x="7823073" y="40894"/>
                    <a:pt x="7834503" y="29464"/>
                    <a:pt x="7848473" y="29337"/>
                  </a:cubicBezTo>
                  <a:close/>
                  <a:moveTo>
                    <a:pt x="7950073" y="28829"/>
                  </a:moveTo>
                  <a:lnTo>
                    <a:pt x="8000873" y="28575"/>
                  </a:lnTo>
                  <a:cubicBezTo>
                    <a:pt x="8014843" y="28575"/>
                    <a:pt x="8026273" y="39878"/>
                    <a:pt x="8026400" y="53848"/>
                  </a:cubicBezTo>
                  <a:cubicBezTo>
                    <a:pt x="8026527" y="67818"/>
                    <a:pt x="8015097" y="79248"/>
                    <a:pt x="8001127" y="79375"/>
                  </a:cubicBezTo>
                  <a:lnTo>
                    <a:pt x="7950327" y="79629"/>
                  </a:lnTo>
                  <a:cubicBezTo>
                    <a:pt x="7936357" y="79629"/>
                    <a:pt x="7924927" y="68326"/>
                    <a:pt x="7924800" y="54356"/>
                  </a:cubicBezTo>
                  <a:cubicBezTo>
                    <a:pt x="7924673" y="40386"/>
                    <a:pt x="7936103" y="28956"/>
                    <a:pt x="7950073" y="28829"/>
                  </a:cubicBezTo>
                  <a:close/>
                  <a:moveTo>
                    <a:pt x="8051673" y="28321"/>
                  </a:moveTo>
                  <a:lnTo>
                    <a:pt x="8102473" y="28067"/>
                  </a:lnTo>
                  <a:cubicBezTo>
                    <a:pt x="8116443" y="28067"/>
                    <a:pt x="8127873" y="39370"/>
                    <a:pt x="8128000" y="53340"/>
                  </a:cubicBezTo>
                  <a:cubicBezTo>
                    <a:pt x="8128127" y="67310"/>
                    <a:pt x="8116697" y="78740"/>
                    <a:pt x="8102727" y="78867"/>
                  </a:cubicBezTo>
                  <a:lnTo>
                    <a:pt x="8051927" y="79121"/>
                  </a:lnTo>
                  <a:cubicBezTo>
                    <a:pt x="8037957" y="79121"/>
                    <a:pt x="8026527" y="67818"/>
                    <a:pt x="8026400" y="53848"/>
                  </a:cubicBezTo>
                  <a:cubicBezTo>
                    <a:pt x="8026273" y="39878"/>
                    <a:pt x="8037703" y="28448"/>
                    <a:pt x="8051673" y="28321"/>
                  </a:cubicBezTo>
                  <a:close/>
                  <a:moveTo>
                    <a:pt x="8153273" y="27813"/>
                  </a:moveTo>
                  <a:lnTo>
                    <a:pt x="8204073" y="27559"/>
                  </a:lnTo>
                  <a:cubicBezTo>
                    <a:pt x="8218043" y="27559"/>
                    <a:pt x="8229473" y="38862"/>
                    <a:pt x="8229600" y="52832"/>
                  </a:cubicBezTo>
                  <a:cubicBezTo>
                    <a:pt x="8229727" y="66802"/>
                    <a:pt x="8218297" y="78232"/>
                    <a:pt x="8204327" y="78359"/>
                  </a:cubicBezTo>
                  <a:lnTo>
                    <a:pt x="8153527" y="78613"/>
                  </a:lnTo>
                  <a:cubicBezTo>
                    <a:pt x="8139557" y="78613"/>
                    <a:pt x="8128127" y="67310"/>
                    <a:pt x="8128000" y="53340"/>
                  </a:cubicBezTo>
                  <a:cubicBezTo>
                    <a:pt x="8127873" y="39370"/>
                    <a:pt x="8139303" y="27940"/>
                    <a:pt x="8153273" y="27813"/>
                  </a:cubicBezTo>
                  <a:close/>
                  <a:moveTo>
                    <a:pt x="8254873" y="27305"/>
                  </a:moveTo>
                  <a:lnTo>
                    <a:pt x="8305673" y="27051"/>
                  </a:lnTo>
                  <a:cubicBezTo>
                    <a:pt x="8319643" y="27051"/>
                    <a:pt x="8331073" y="38354"/>
                    <a:pt x="8331200" y="52324"/>
                  </a:cubicBezTo>
                  <a:cubicBezTo>
                    <a:pt x="8331327" y="66294"/>
                    <a:pt x="8319897" y="77724"/>
                    <a:pt x="8305927" y="77851"/>
                  </a:cubicBezTo>
                  <a:lnTo>
                    <a:pt x="8255127" y="78105"/>
                  </a:lnTo>
                  <a:cubicBezTo>
                    <a:pt x="8241157" y="78105"/>
                    <a:pt x="8229727" y="66802"/>
                    <a:pt x="8229600" y="52832"/>
                  </a:cubicBezTo>
                  <a:cubicBezTo>
                    <a:pt x="8229473" y="38862"/>
                    <a:pt x="8240903" y="27432"/>
                    <a:pt x="8254873" y="27305"/>
                  </a:cubicBezTo>
                  <a:close/>
                  <a:moveTo>
                    <a:pt x="8356473" y="26797"/>
                  </a:moveTo>
                  <a:lnTo>
                    <a:pt x="8407273" y="26543"/>
                  </a:lnTo>
                  <a:cubicBezTo>
                    <a:pt x="8421243" y="26543"/>
                    <a:pt x="8432673" y="37846"/>
                    <a:pt x="8432800" y="51816"/>
                  </a:cubicBezTo>
                  <a:cubicBezTo>
                    <a:pt x="8432927" y="65786"/>
                    <a:pt x="8421497" y="77216"/>
                    <a:pt x="8407527" y="77343"/>
                  </a:cubicBezTo>
                  <a:lnTo>
                    <a:pt x="8356727" y="77597"/>
                  </a:lnTo>
                  <a:cubicBezTo>
                    <a:pt x="8342757" y="77597"/>
                    <a:pt x="8331327" y="66294"/>
                    <a:pt x="8331200" y="52324"/>
                  </a:cubicBezTo>
                  <a:cubicBezTo>
                    <a:pt x="8331073" y="38354"/>
                    <a:pt x="8342503" y="26924"/>
                    <a:pt x="8356473" y="26797"/>
                  </a:cubicBezTo>
                  <a:close/>
                  <a:moveTo>
                    <a:pt x="8458073" y="26289"/>
                  </a:moveTo>
                  <a:lnTo>
                    <a:pt x="8508873" y="26035"/>
                  </a:lnTo>
                  <a:cubicBezTo>
                    <a:pt x="8522843" y="26035"/>
                    <a:pt x="8534273" y="37338"/>
                    <a:pt x="8534400" y="51308"/>
                  </a:cubicBezTo>
                  <a:cubicBezTo>
                    <a:pt x="8534527" y="65278"/>
                    <a:pt x="8523097" y="76708"/>
                    <a:pt x="8509127" y="76835"/>
                  </a:cubicBezTo>
                  <a:lnTo>
                    <a:pt x="8458327" y="77089"/>
                  </a:lnTo>
                  <a:cubicBezTo>
                    <a:pt x="8444357" y="77089"/>
                    <a:pt x="8432927" y="65786"/>
                    <a:pt x="8432800" y="51816"/>
                  </a:cubicBezTo>
                  <a:cubicBezTo>
                    <a:pt x="8432673" y="37846"/>
                    <a:pt x="8444103" y="26416"/>
                    <a:pt x="8458073" y="26289"/>
                  </a:cubicBezTo>
                  <a:close/>
                  <a:moveTo>
                    <a:pt x="8559673" y="25781"/>
                  </a:moveTo>
                  <a:lnTo>
                    <a:pt x="8610473" y="25527"/>
                  </a:lnTo>
                  <a:cubicBezTo>
                    <a:pt x="8624443" y="25527"/>
                    <a:pt x="8635873" y="36830"/>
                    <a:pt x="8636000" y="50800"/>
                  </a:cubicBezTo>
                  <a:cubicBezTo>
                    <a:pt x="8636127" y="64770"/>
                    <a:pt x="8624697" y="76200"/>
                    <a:pt x="8610727" y="76327"/>
                  </a:cubicBezTo>
                  <a:lnTo>
                    <a:pt x="8559927" y="76581"/>
                  </a:lnTo>
                  <a:cubicBezTo>
                    <a:pt x="8545957" y="76581"/>
                    <a:pt x="8534527" y="65278"/>
                    <a:pt x="8534400" y="51308"/>
                  </a:cubicBezTo>
                  <a:cubicBezTo>
                    <a:pt x="8534273" y="37338"/>
                    <a:pt x="8545703" y="25908"/>
                    <a:pt x="8559673" y="25781"/>
                  </a:cubicBezTo>
                  <a:close/>
                  <a:moveTo>
                    <a:pt x="8661273" y="25273"/>
                  </a:moveTo>
                  <a:lnTo>
                    <a:pt x="8712073" y="25019"/>
                  </a:lnTo>
                  <a:cubicBezTo>
                    <a:pt x="8726043" y="25019"/>
                    <a:pt x="8737473" y="36322"/>
                    <a:pt x="8737600" y="50292"/>
                  </a:cubicBezTo>
                  <a:cubicBezTo>
                    <a:pt x="8737727" y="64262"/>
                    <a:pt x="8726297" y="75692"/>
                    <a:pt x="8712327" y="75819"/>
                  </a:cubicBezTo>
                  <a:lnTo>
                    <a:pt x="8661400" y="77724"/>
                  </a:lnTo>
                  <a:cubicBezTo>
                    <a:pt x="8647430" y="77724"/>
                    <a:pt x="8636000" y="66421"/>
                    <a:pt x="8635873" y="52451"/>
                  </a:cubicBezTo>
                  <a:cubicBezTo>
                    <a:pt x="8635746" y="38481"/>
                    <a:pt x="8647176" y="27051"/>
                    <a:pt x="8661146" y="26924"/>
                  </a:cubicBezTo>
                  <a:close/>
                  <a:moveTo>
                    <a:pt x="8762746" y="26416"/>
                  </a:moveTo>
                  <a:lnTo>
                    <a:pt x="8813546" y="26162"/>
                  </a:lnTo>
                  <a:cubicBezTo>
                    <a:pt x="8827516" y="26162"/>
                    <a:pt x="8838946" y="37465"/>
                    <a:pt x="8839073" y="51435"/>
                  </a:cubicBezTo>
                  <a:cubicBezTo>
                    <a:pt x="8839200" y="65405"/>
                    <a:pt x="8827770" y="76835"/>
                    <a:pt x="8813800" y="76962"/>
                  </a:cubicBezTo>
                  <a:lnTo>
                    <a:pt x="8763000" y="77216"/>
                  </a:lnTo>
                  <a:cubicBezTo>
                    <a:pt x="8749030" y="77216"/>
                    <a:pt x="8737600" y="65913"/>
                    <a:pt x="8737473" y="51943"/>
                  </a:cubicBezTo>
                  <a:cubicBezTo>
                    <a:pt x="8737346" y="37973"/>
                    <a:pt x="8748776" y="26543"/>
                    <a:pt x="8762746" y="26416"/>
                  </a:cubicBezTo>
                  <a:close/>
                  <a:moveTo>
                    <a:pt x="8864346" y="25908"/>
                  </a:moveTo>
                  <a:lnTo>
                    <a:pt x="8915146" y="25654"/>
                  </a:lnTo>
                  <a:cubicBezTo>
                    <a:pt x="8929116" y="25654"/>
                    <a:pt x="8940546" y="36957"/>
                    <a:pt x="8940673" y="50927"/>
                  </a:cubicBezTo>
                  <a:cubicBezTo>
                    <a:pt x="8940800" y="64897"/>
                    <a:pt x="8929370" y="76327"/>
                    <a:pt x="8915400" y="76454"/>
                  </a:cubicBezTo>
                  <a:lnTo>
                    <a:pt x="8864600" y="76708"/>
                  </a:lnTo>
                  <a:cubicBezTo>
                    <a:pt x="8850630" y="76708"/>
                    <a:pt x="8839200" y="65405"/>
                    <a:pt x="8839073" y="51435"/>
                  </a:cubicBezTo>
                  <a:cubicBezTo>
                    <a:pt x="8838946" y="37465"/>
                    <a:pt x="8850376" y="26035"/>
                    <a:pt x="8864346" y="25908"/>
                  </a:cubicBezTo>
                  <a:close/>
                  <a:moveTo>
                    <a:pt x="8965946" y="25400"/>
                  </a:moveTo>
                  <a:lnTo>
                    <a:pt x="9016746" y="25146"/>
                  </a:lnTo>
                  <a:cubicBezTo>
                    <a:pt x="9030716" y="25146"/>
                    <a:pt x="9042146" y="36449"/>
                    <a:pt x="9042273" y="50419"/>
                  </a:cubicBezTo>
                  <a:cubicBezTo>
                    <a:pt x="9042400" y="64389"/>
                    <a:pt x="9030970" y="75819"/>
                    <a:pt x="9017000" y="75946"/>
                  </a:cubicBezTo>
                  <a:lnTo>
                    <a:pt x="8966200" y="76200"/>
                  </a:lnTo>
                  <a:cubicBezTo>
                    <a:pt x="8952230" y="76200"/>
                    <a:pt x="8940800" y="64897"/>
                    <a:pt x="8940673" y="50927"/>
                  </a:cubicBezTo>
                  <a:cubicBezTo>
                    <a:pt x="8940546" y="36957"/>
                    <a:pt x="8951976" y="25527"/>
                    <a:pt x="8965946" y="25400"/>
                  </a:cubicBezTo>
                  <a:close/>
                  <a:moveTo>
                    <a:pt x="9067546" y="24892"/>
                  </a:moveTo>
                  <a:lnTo>
                    <a:pt x="9118346" y="24638"/>
                  </a:lnTo>
                  <a:cubicBezTo>
                    <a:pt x="9132316" y="24638"/>
                    <a:pt x="9143746" y="35941"/>
                    <a:pt x="9143873" y="49911"/>
                  </a:cubicBezTo>
                  <a:cubicBezTo>
                    <a:pt x="9144000" y="63881"/>
                    <a:pt x="9132570" y="75311"/>
                    <a:pt x="9118600" y="75438"/>
                  </a:cubicBezTo>
                  <a:lnTo>
                    <a:pt x="9067800" y="75692"/>
                  </a:lnTo>
                  <a:cubicBezTo>
                    <a:pt x="9053830" y="75692"/>
                    <a:pt x="9042400" y="64389"/>
                    <a:pt x="9042273" y="50419"/>
                  </a:cubicBezTo>
                  <a:cubicBezTo>
                    <a:pt x="9042146" y="36449"/>
                    <a:pt x="9053576" y="25019"/>
                    <a:pt x="9067546" y="24892"/>
                  </a:cubicBezTo>
                  <a:close/>
                  <a:moveTo>
                    <a:pt x="9169146" y="24384"/>
                  </a:moveTo>
                  <a:lnTo>
                    <a:pt x="9219946" y="24130"/>
                  </a:lnTo>
                  <a:cubicBezTo>
                    <a:pt x="9233916" y="24130"/>
                    <a:pt x="9245346" y="35433"/>
                    <a:pt x="9245473" y="49403"/>
                  </a:cubicBezTo>
                  <a:cubicBezTo>
                    <a:pt x="9245600" y="63373"/>
                    <a:pt x="9234170" y="74803"/>
                    <a:pt x="9220200" y="74930"/>
                  </a:cubicBezTo>
                  <a:lnTo>
                    <a:pt x="9169400" y="75184"/>
                  </a:lnTo>
                  <a:cubicBezTo>
                    <a:pt x="9155430" y="75184"/>
                    <a:pt x="9144000" y="63881"/>
                    <a:pt x="9143873" y="49911"/>
                  </a:cubicBezTo>
                  <a:cubicBezTo>
                    <a:pt x="9143746" y="35941"/>
                    <a:pt x="9155176" y="24511"/>
                    <a:pt x="9169146" y="24384"/>
                  </a:cubicBezTo>
                  <a:close/>
                  <a:moveTo>
                    <a:pt x="9270746" y="23876"/>
                  </a:moveTo>
                  <a:lnTo>
                    <a:pt x="9321546" y="23622"/>
                  </a:lnTo>
                  <a:cubicBezTo>
                    <a:pt x="9335516" y="23622"/>
                    <a:pt x="9346946" y="34925"/>
                    <a:pt x="9347073" y="48895"/>
                  </a:cubicBezTo>
                  <a:cubicBezTo>
                    <a:pt x="9347200" y="62865"/>
                    <a:pt x="9335770" y="74295"/>
                    <a:pt x="9321800" y="74422"/>
                  </a:cubicBezTo>
                  <a:lnTo>
                    <a:pt x="9271000" y="74676"/>
                  </a:lnTo>
                  <a:cubicBezTo>
                    <a:pt x="9257030" y="74676"/>
                    <a:pt x="9245600" y="63373"/>
                    <a:pt x="9245473" y="49403"/>
                  </a:cubicBezTo>
                  <a:cubicBezTo>
                    <a:pt x="9245346" y="35433"/>
                    <a:pt x="9256776" y="24003"/>
                    <a:pt x="9270746" y="23876"/>
                  </a:cubicBezTo>
                  <a:close/>
                  <a:moveTo>
                    <a:pt x="9372346" y="23368"/>
                  </a:moveTo>
                  <a:lnTo>
                    <a:pt x="9423146" y="23114"/>
                  </a:lnTo>
                  <a:cubicBezTo>
                    <a:pt x="9437116" y="23114"/>
                    <a:pt x="9448546" y="34417"/>
                    <a:pt x="9448673" y="48387"/>
                  </a:cubicBezTo>
                  <a:cubicBezTo>
                    <a:pt x="9448800" y="62357"/>
                    <a:pt x="9437370" y="73787"/>
                    <a:pt x="9423400" y="73914"/>
                  </a:cubicBezTo>
                  <a:lnTo>
                    <a:pt x="9372600" y="74168"/>
                  </a:lnTo>
                  <a:cubicBezTo>
                    <a:pt x="9358630" y="74168"/>
                    <a:pt x="9347200" y="62865"/>
                    <a:pt x="9347073" y="48895"/>
                  </a:cubicBezTo>
                  <a:cubicBezTo>
                    <a:pt x="9346946" y="34925"/>
                    <a:pt x="9358376" y="23495"/>
                    <a:pt x="9372346" y="23368"/>
                  </a:cubicBezTo>
                  <a:close/>
                  <a:moveTo>
                    <a:pt x="9473946" y="22860"/>
                  </a:moveTo>
                  <a:lnTo>
                    <a:pt x="9524746" y="22606"/>
                  </a:lnTo>
                  <a:cubicBezTo>
                    <a:pt x="9538716" y="22606"/>
                    <a:pt x="9550146" y="33909"/>
                    <a:pt x="9550273" y="47879"/>
                  </a:cubicBezTo>
                  <a:cubicBezTo>
                    <a:pt x="9550400" y="61849"/>
                    <a:pt x="9538970" y="73279"/>
                    <a:pt x="9525000" y="73406"/>
                  </a:cubicBezTo>
                  <a:lnTo>
                    <a:pt x="9474200" y="73660"/>
                  </a:lnTo>
                  <a:cubicBezTo>
                    <a:pt x="9460230" y="73660"/>
                    <a:pt x="9448800" y="62357"/>
                    <a:pt x="9448673" y="48387"/>
                  </a:cubicBezTo>
                  <a:cubicBezTo>
                    <a:pt x="9448546" y="34417"/>
                    <a:pt x="9459976" y="22987"/>
                    <a:pt x="9473946" y="22860"/>
                  </a:cubicBezTo>
                  <a:close/>
                  <a:moveTo>
                    <a:pt x="9575546" y="22352"/>
                  </a:moveTo>
                  <a:lnTo>
                    <a:pt x="9626346" y="22098"/>
                  </a:lnTo>
                  <a:cubicBezTo>
                    <a:pt x="9640316" y="22098"/>
                    <a:pt x="9651746" y="33401"/>
                    <a:pt x="9651873" y="47371"/>
                  </a:cubicBezTo>
                  <a:cubicBezTo>
                    <a:pt x="9652000" y="61341"/>
                    <a:pt x="9640570" y="72771"/>
                    <a:pt x="9626600" y="72898"/>
                  </a:cubicBezTo>
                  <a:lnTo>
                    <a:pt x="9575800" y="73152"/>
                  </a:lnTo>
                  <a:cubicBezTo>
                    <a:pt x="9561830" y="73152"/>
                    <a:pt x="9550400" y="61849"/>
                    <a:pt x="9550273" y="47879"/>
                  </a:cubicBezTo>
                  <a:cubicBezTo>
                    <a:pt x="9550146" y="33909"/>
                    <a:pt x="9561576" y="22479"/>
                    <a:pt x="9575546" y="22352"/>
                  </a:cubicBezTo>
                  <a:close/>
                  <a:moveTo>
                    <a:pt x="9677146" y="21844"/>
                  </a:moveTo>
                  <a:lnTo>
                    <a:pt x="9727946" y="21590"/>
                  </a:lnTo>
                  <a:cubicBezTo>
                    <a:pt x="9741916" y="21590"/>
                    <a:pt x="9753346" y="32893"/>
                    <a:pt x="9753473" y="46863"/>
                  </a:cubicBezTo>
                  <a:cubicBezTo>
                    <a:pt x="9753600" y="60833"/>
                    <a:pt x="9742170" y="72263"/>
                    <a:pt x="9728200" y="72390"/>
                  </a:cubicBezTo>
                  <a:lnTo>
                    <a:pt x="9677400" y="72644"/>
                  </a:lnTo>
                  <a:cubicBezTo>
                    <a:pt x="9663430" y="72644"/>
                    <a:pt x="9652000" y="61341"/>
                    <a:pt x="9651873" y="47371"/>
                  </a:cubicBezTo>
                  <a:cubicBezTo>
                    <a:pt x="9651746" y="33401"/>
                    <a:pt x="9663176" y="21971"/>
                    <a:pt x="9677146" y="21844"/>
                  </a:cubicBezTo>
                  <a:close/>
                  <a:moveTo>
                    <a:pt x="9778746" y="21336"/>
                  </a:moveTo>
                  <a:lnTo>
                    <a:pt x="9829546" y="21082"/>
                  </a:lnTo>
                  <a:cubicBezTo>
                    <a:pt x="9843516" y="21082"/>
                    <a:pt x="9854946" y="32385"/>
                    <a:pt x="9855073" y="46355"/>
                  </a:cubicBezTo>
                  <a:cubicBezTo>
                    <a:pt x="9855200" y="60325"/>
                    <a:pt x="9843770" y="71755"/>
                    <a:pt x="9829800" y="71882"/>
                  </a:cubicBezTo>
                  <a:lnTo>
                    <a:pt x="9779000" y="72136"/>
                  </a:lnTo>
                  <a:cubicBezTo>
                    <a:pt x="9765030" y="72136"/>
                    <a:pt x="9753600" y="60833"/>
                    <a:pt x="9753473" y="46863"/>
                  </a:cubicBezTo>
                  <a:cubicBezTo>
                    <a:pt x="9753346" y="32893"/>
                    <a:pt x="9764776" y="21463"/>
                    <a:pt x="9778746" y="21336"/>
                  </a:cubicBezTo>
                  <a:close/>
                  <a:moveTo>
                    <a:pt x="9880346" y="20828"/>
                  </a:moveTo>
                  <a:lnTo>
                    <a:pt x="9931146" y="20574"/>
                  </a:lnTo>
                  <a:cubicBezTo>
                    <a:pt x="9945116" y="20574"/>
                    <a:pt x="9956546" y="31877"/>
                    <a:pt x="9956673" y="45847"/>
                  </a:cubicBezTo>
                  <a:cubicBezTo>
                    <a:pt x="9956800" y="59817"/>
                    <a:pt x="9945370" y="71247"/>
                    <a:pt x="9931400" y="71374"/>
                  </a:cubicBezTo>
                  <a:lnTo>
                    <a:pt x="9880600" y="71628"/>
                  </a:lnTo>
                  <a:cubicBezTo>
                    <a:pt x="9866630" y="71628"/>
                    <a:pt x="9855200" y="60325"/>
                    <a:pt x="9855073" y="46355"/>
                  </a:cubicBezTo>
                  <a:cubicBezTo>
                    <a:pt x="9854946" y="32385"/>
                    <a:pt x="9866376" y="20955"/>
                    <a:pt x="9880346" y="20828"/>
                  </a:cubicBezTo>
                  <a:close/>
                  <a:moveTo>
                    <a:pt x="9981946" y="20320"/>
                  </a:moveTo>
                  <a:lnTo>
                    <a:pt x="10032746" y="20066"/>
                  </a:lnTo>
                  <a:cubicBezTo>
                    <a:pt x="10046716" y="20066"/>
                    <a:pt x="10058146" y="31369"/>
                    <a:pt x="10058273" y="45339"/>
                  </a:cubicBezTo>
                  <a:cubicBezTo>
                    <a:pt x="10058400" y="59309"/>
                    <a:pt x="10046970" y="70739"/>
                    <a:pt x="10033000" y="70866"/>
                  </a:cubicBezTo>
                  <a:lnTo>
                    <a:pt x="9982200" y="71120"/>
                  </a:lnTo>
                  <a:cubicBezTo>
                    <a:pt x="9968230" y="71120"/>
                    <a:pt x="9956800" y="59817"/>
                    <a:pt x="9956673" y="45847"/>
                  </a:cubicBezTo>
                  <a:cubicBezTo>
                    <a:pt x="9956546" y="31877"/>
                    <a:pt x="9967976" y="20447"/>
                    <a:pt x="9981946" y="20320"/>
                  </a:cubicBezTo>
                  <a:close/>
                  <a:moveTo>
                    <a:pt x="10083546" y="19812"/>
                  </a:moveTo>
                  <a:lnTo>
                    <a:pt x="10134346" y="19558"/>
                  </a:lnTo>
                  <a:cubicBezTo>
                    <a:pt x="10148316" y="19558"/>
                    <a:pt x="10159746" y="30861"/>
                    <a:pt x="10159873" y="44831"/>
                  </a:cubicBezTo>
                  <a:cubicBezTo>
                    <a:pt x="10160000" y="58801"/>
                    <a:pt x="10148570" y="70231"/>
                    <a:pt x="10134600" y="70358"/>
                  </a:cubicBezTo>
                  <a:lnTo>
                    <a:pt x="10083800" y="70612"/>
                  </a:lnTo>
                  <a:cubicBezTo>
                    <a:pt x="10069830" y="70612"/>
                    <a:pt x="10058400" y="59309"/>
                    <a:pt x="10058273" y="45339"/>
                  </a:cubicBezTo>
                  <a:cubicBezTo>
                    <a:pt x="10058146" y="31369"/>
                    <a:pt x="10069576" y="19939"/>
                    <a:pt x="10083546" y="19812"/>
                  </a:cubicBezTo>
                  <a:close/>
                  <a:moveTo>
                    <a:pt x="10185146" y="19304"/>
                  </a:moveTo>
                  <a:lnTo>
                    <a:pt x="10235946" y="19050"/>
                  </a:lnTo>
                  <a:cubicBezTo>
                    <a:pt x="10249916" y="19050"/>
                    <a:pt x="10261346" y="30353"/>
                    <a:pt x="10261473" y="44323"/>
                  </a:cubicBezTo>
                  <a:cubicBezTo>
                    <a:pt x="10261600" y="58293"/>
                    <a:pt x="10250170" y="69723"/>
                    <a:pt x="10236200" y="69850"/>
                  </a:cubicBezTo>
                  <a:lnTo>
                    <a:pt x="10185400" y="70104"/>
                  </a:lnTo>
                  <a:cubicBezTo>
                    <a:pt x="10171430" y="70104"/>
                    <a:pt x="10160000" y="58801"/>
                    <a:pt x="10159873" y="44831"/>
                  </a:cubicBezTo>
                  <a:cubicBezTo>
                    <a:pt x="10159746" y="30861"/>
                    <a:pt x="10171176" y="19431"/>
                    <a:pt x="10185146" y="19304"/>
                  </a:cubicBezTo>
                  <a:close/>
                  <a:moveTo>
                    <a:pt x="10286746" y="18796"/>
                  </a:moveTo>
                  <a:lnTo>
                    <a:pt x="10337546" y="18542"/>
                  </a:lnTo>
                  <a:cubicBezTo>
                    <a:pt x="10351516" y="18542"/>
                    <a:pt x="10362946" y="29845"/>
                    <a:pt x="10363073" y="43815"/>
                  </a:cubicBezTo>
                  <a:cubicBezTo>
                    <a:pt x="10363200" y="57785"/>
                    <a:pt x="10351770" y="69215"/>
                    <a:pt x="10337800" y="69342"/>
                  </a:cubicBezTo>
                  <a:lnTo>
                    <a:pt x="10287000" y="69596"/>
                  </a:lnTo>
                  <a:cubicBezTo>
                    <a:pt x="10273030" y="69596"/>
                    <a:pt x="10261600" y="58293"/>
                    <a:pt x="10261473" y="44323"/>
                  </a:cubicBezTo>
                  <a:cubicBezTo>
                    <a:pt x="10261346" y="30353"/>
                    <a:pt x="10272776" y="18923"/>
                    <a:pt x="10286746" y="18796"/>
                  </a:cubicBezTo>
                  <a:close/>
                  <a:moveTo>
                    <a:pt x="10388346" y="18288"/>
                  </a:moveTo>
                  <a:lnTo>
                    <a:pt x="10439146" y="18034"/>
                  </a:lnTo>
                  <a:cubicBezTo>
                    <a:pt x="10453116" y="18034"/>
                    <a:pt x="10464546" y="29337"/>
                    <a:pt x="10464673" y="43307"/>
                  </a:cubicBezTo>
                  <a:cubicBezTo>
                    <a:pt x="10464800" y="57277"/>
                    <a:pt x="10453370" y="68707"/>
                    <a:pt x="10439400" y="68834"/>
                  </a:cubicBezTo>
                  <a:lnTo>
                    <a:pt x="10388600" y="69088"/>
                  </a:lnTo>
                  <a:cubicBezTo>
                    <a:pt x="10374630" y="69088"/>
                    <a:pt x="10363200" y="57785"/>
                    <a:pt x="10363073" y="43815"/>
                  </a:cubicBezTo>
                  <a:cubicBezTo>
                    <a:pt x="10362946" y="29845"/>
                    <a:pt x="10374376" y="18415"/>
                    <a:pt x="10388346" y="18288"/>
                  </a:cubicBezTo>
                  <a:close/>
                  <a:moveTo>
                    <a:pt x="10489946" y="17780"/>
                  </a:moveTo>
                  <a:lnTo>
                    <a:pt x="10540746" y="17526"/>
                  </a:lnTo>
                  <a:cubicBezTo>
                    <a:pt x="10554716" y="17526"/>
                    <a:pt x="10566146" y="28829"/>
                    <a:pt x="10566273" y="42799"/>
                  </a:cubicBezTo>
                  <a:cubicBezTo>
                    <a:pt x="10566400" y="56769"/>
                    <a:pt x="10554970" y="68199"/>
                    <a:pt x="10541000" y="68326"/>
                  </a:cubicBezTo>
                  <a:lnTo>
                    <a:pt x="10490200" y="68580"/>
                  </a:lnTo>
                  <a:cubicBezTo>
                    <a:pt x="10476230" y="68580"/>
                    <a:pt x="10464800" y="57277"/>
                    <a:pt x="10464673" y="43307"/>
                  </a:cubicBezTo>
                  <a:cubicBezTo>
                    <a:pt x="10464546" y="29337"/>
                    <a:pt x="10475976" y="17907"/>
                    <a:pt x="10489946" y="17780"/>
                  </a:cubicBezTo>
                  <a:close/>
                  <a:moveTo>
                    <a:pt x="10591546" y="17272"/>
                  </a:moveTo>
                  <a:lnTo>
                    <a:pt x="10642346" y="17018"/>
                  </a:lnTo>
                  <a:cubicBezTo>
                    <a:pt x="10656316" y="17018"/>
                    <a:pt x="10667746" y="28321"/>
                    <a:pt x="10667873" y="42291"/>
                  </a:cubicBezTo>
                  <a:cubicBezTo>
                    <a:pt x="10668000" y="56261"/>
                    <a:pt x="10656570" y="67691"/>
                    <a:pt x="10642600" y="67818"/>
                  </a:cubicBezTo>
                  <a:lnTo>
                    <a:pt x="10591800" y="68072"/>
                  </a:lnTo>
                  <a:cubicBezTo>
                    <a:pt x="10577830" y="68072"/>
                    <a:pt x="10566400" y="56769"/>
                    <a:pt x="10566273" y="42799"/>
                  </a:cubicBezTo>
                  <a:cubicBezTo>
                    <a:pt x="10566146" y="28829"/>
                    <a:pt x="10577576" y="17399"/>
                    <a:pt x="10591546" y="17272"/>
                  </a:cubicBezTo>
                  <a:close/>
                  <a:moveTo>
                    <a:pt x="10693146" y="16764"/>
                  </a:moveTo>
                  <a:lnTo>
                    <a:pt x="10743946" y="16510"/>
                  </a:lnTo>
                  <a:cubicBezTo>
                    <a:pt x="10757916" y="16510"/>
                    <a:pt x="10769346" y="27813"/>
                    <a:pt x="10769473" y="41783"/>
                  </a:cubicBezTo>
                  <a:cubicBezTo>
                    <a:pt x="10769600" y="55753"/>
                    <a:pt x="10758170" y="67183"/>
                    <a:pt x="10744200" y="67310"/>
                  </a:cubicBezTo>
                  <a:lnTo>
                    <a:pt x="10693400" y="67564"/>
                  </a:lnTo>
                  <a:cubicBezTo>
                    <a:pt x="10679430" y="67564"/>
                    <a:pt x="10668000" y="56261"/>
                    <a:pt x="10667873" y="42291"/>
                  </a:cubicBezTo>
                  <a:cubicBezTo>
                    <a:pt x="10667746" y="28321"/>
                    <a:pt x="10679176" y="16891"/>
                    <a:pt x="10693146" y="16764"/>
                  </a:cubicBezTo>
                  <a:close/>
                  <a:moveTo>
                    <a:pt x="10794746" y="16256"/>
                  </a:moveTo>
                  <a:lnTo>
                    <a:pt x="10845546" y="16002"/>
                  </a:lnTo>
                  <a:cubicBezTo>
                    <a:pt x="10859516" y="16002"/>
                    <a:pt x="10870946" y="27305"/>
                    <a:pt x="10871073" y="41275"/>
                  </a:cubicBezTo>
                  <a:cubicBezTo>
                    <a:pt x="10871200" y="55245"/>
                    <a:pt x="10859770" y="66675"/>
                    <a:pt x="10845800" y="66802"/>
                  </a:cubicBezTo>
                  <a:lnTo>
                    <a:pt x="10795000" y="67056"/>
                  </a:lnTo>
                  <a:cubicBezTo>
                    <a:pt x="10781030" y="67056"/>
                    <a:pt x="10769600" y="55753"/>
                    <a:pt x="10769473" y="41783"/>
                  </a:cubicBezTo>
                  <a:cubicBezTo>
                    <a:pt x="10769346" y="27813"/>
                    <a:pt x="10780776" y="16383"/>
                    <a:pt x="10794746" y="16256"/>
                  </a:cubicBezTo>
                  <a:close/>
                  <a:moveTo>
                    <a:pt x="10896346" y="15748"/>
                  </a:moveTo>
                  <a:lnTo>
                    <a:pt x="10947146" y="15494"/>
                  </a:lnTo>
                  <a:cubicBezTo>
                    <a:pt x="10961116" y="15494"/>
                    <a:pt x="10972546" y="26797"/>
                    <a:pt x="10972673" y="40767"/>
                  </a:cubicBezTo>
                  <a:cubicBezTo>
                    <a:pt x="10972800" y="54737"/>
                    <a:pt x="10961370" y="66167"/>
                    <a:pt x="10947400" y="66294"/>
                  </a:cubicBezTo>
                  <a:lnTo>
                    <a:pt x="10896600" y="66548"/>
                  </a:lnTo>
                  <a:cubicBezTo>
                    <a:pt x="10882630" y="66548"/>
                    <a:pt x="10871200" y="55245"/>
                    <a:pt x="10871073" y="41275"/>
                  </a:cubicBezTo>
                  <a:cubicBezTo>
                    <a:pt x="10870946" y="27305"/>
                    <a:pt x="10882376" y="15875"/>
                    <a:pt x="10896346" y="15748"/>
                  </a:cubicBezTo>
                  <a:close/>
                  <a:moveTo>
                    <a:pt x="10997946" y="15240"/>
                  </a:moveTo>
                  <a:lnTo>
                    <a:pt x="11048746" y="14986"/>
                  </a:lnTo>
                  <a:cubicBezTo>
                    <a:pt x="11062716" y="14986"/>
                    <a:pt x="11074146" y="26289"/>
                    <a:pt x="11074273" y="40259"/>
                  </a:cubicBezTo>
                  <a:cubicBezTo>
                    <a:pt x="11074400" y="54229"/>
                    <a:pt x="11062970" y="65659"/>
                    <a:pt x="11049000" y="65786"/>
                  </a:cubicBezTo>
                  <a:lnTo>
                    <a:pt x="10998200" y="66040"/>
                  </a:lnTo>
                  <a:cubicBezTo>
                    <a:pt x="10984230" y="66040"/>
                    <a:pt x="10972800" y="54737"/>
                    <a:pt x="10972673" y="40767"/>
                  </a:cubicBezTo>
                  <a:cubicBezTo>
                    <a:pt x="10972546" y="26797"/>
                    <a:pt x="10983976" y="15367"/>
                    <a:pt x="10997946" y="15240"/>
                  </a:cubicBezTo>
                  <a:close/>
                  <a:moveTo>
                    <a:pt x="11099546" y="14732"/>
                  </a:moveTo>
                  <a:lnTo>
                    <a:pt x="11150346" y="14478"/>
                  </a:lnTo>
                  <a:cubicBezTo>
                    <a:pt x="11164316" y="14478"/>
                    <a:pt x="11175746" y="25781"/>
                    <a:pt x="11175873" y="39751"/>
                  </a:cubicBezTo>
                  <a:cubicBezTo>
                    <a:pt x="11176000" y="53721"/>
                    <a:pt x="11164570" y="65151"/>
                    <a:pt x="11150600" y="65278"/>
                  </a:cubicBezTo>
                  <a:lnTo>
                    <a:pt x="11099800" y="65532"/>
                  </a:lnTo>
                  <a:cubicBezTo>
                    <a:pt x="11085830" y="65532"/>
                    <a:pt x="11074400" y="54229"/>
                    <a:pt x="11074273" y="40259"/>
                  </a:cubicBezTo>
                  <a:cubicBezTo>
                    <a:pt x="11074146" y="26289"/>
                    <a:pt x="11085576" y="14859"/>
                    <a:pt x="11099546" y="14732"/>
                  </a:cubicBezTo>
                  <a:close/>
                  <a:moveTo>
                    <a:pt x="11201146" y="14224"/>
                  </a:moveTo>
                  <a:lnTo>
                    <a:pt x="11251946" y="13970"/>
                  </a:lnTo>
                  <a:cubicBezTo>
                    <a:pt x="11265916" y="13970"/>
                    <a:pt x="11277346" y="25273"/>
                    <a:pt x="11277473" y="39243"/>
                  </a:cubicBezTo>
                  <a:cubicBezTo>
                    <a:pt x="11277600" y="53213"/>
                    <a:pt x="11266170" y="64643"/>
                    <a:pt x="11252200" y="64770"/>
                  </a:cubicBezTo>
                  <a:lnTo>
                    <a:pt x="11201400" y="65024"/>
                  </a:lnTo>
                  <a:cubicBezTo>
                    <a:pt x="11187430" y="65024"/>
                    <a:pt x="11176000" y="53721"/>
                    <a:pt x="11175873" y="39751"/>
                  </a:cubicBezTo>
                  <a:cubicBezTo>
                    <a:pt x="11175746" y="25781"/>
                    <a:pt x="11187176" y="14351"/>
                    <a:pt x="11201146" y="14224"/>
                  </a:cubicBezTo>
                  <a:close/>
                  <a:moveTo>
                    <a:pt x="11302746" y="13716"/>
                  </a:moveTo>
                  <a:lnTo>
                    <a:pt x="11353546" y="13462"/>
                  </a:lnTo>
                  <a:cubicBezTo>
                    <a:pt x="11367516" y="13462"/>
                    <a:pt x="11378946" y="24765"/>
                    <a:pt x="11379073" y="38735"/>
                  </a:cubicBezTo>
                  <a:cubicBezTo>
                    <a:pt x="11379200" y="52705"/>
                    <a:pt x="11367770" y="64135"/>
                    <a:pt x="11353800" y="64262"/>
                  </a:cubicBezTo>
                  <a:lnTo>
                    <a:pt x="11303000" y="64516"/>
                  </a:lnTo>
                  <a:cubicBezTo>
                    <a:pt x="11289030" y="64516"/>
                    <a:pt x="11277600" y="53213"/>
                    <a:pt x="11277473" y="39243"/>
                  </a:cubicBezTo>
                  <a:cubicBezTo>
                    <a:pt x="11277346" y="25273"/>
                    <a:pt x="11288776" y="13843"/>
                    <a:pt x="11302746" y="13716"/>
                  </a:cubicBezTo>
                  <a:close/>
                  <a:moveTo>
                    <a:pt x="11404346" y="13208"/>
                  </a:moveTo>
                  <a:lnTo>
                    <a:pt x="11455146" y="12954"/>
                  </a:lnTo>
                  <a:cubicBezTo>
                    <a:pt x="11469116" y="12954"/>
                    <a:pt x="11480546" y="24257"/>
                    <a:pt x="11480673" y="38227"/>
                  </a:cubicBezTo>
                  <a:cubicBezTo>
                    <a:pt x="11480800" y="52197"/>
                    <a:pt x="11469370" y="63627"/>
                    <a:pt x="11455400" y="63754"/>
                  </a:cubicBezTo>
                  <a:lnTo>
                    <a:pt x="11404600" y="64008"/>
                  </a:lnTo>
                  <a:cubicBezTo>
                    <a:pt x="11390630" y="64008"/>
                    <a:pt x="11379200" y="52705"/>
                    <a:pt x="11379073" y="38735"/>
                  </a:cubicBezTo>
                  <a:cubicBezTo>
                    <a:pt x="11378946" y="24765"/>
                    <a:pt x="11390376" y="13335"/>
                    <a:pt x="11404346" y="13208"/>
                  </a:cubicBezTo>
                  <a:close/>
                  <a:moveTo>
                    <a:pt x="11505946" y="12700"/>
                  </a:moveTo>
                  <a:lnTo>
                    <a:pt x="11556746" y="12446"/>
                  </a:lnTo>
                  <a:cubicBezTo>
                    <a:pt x="11570716" y="12446"/>
                    <a:pt x="11582146" y="23749"/>
                    <a:pt x="11582273" y="37719"/>
                  </a:cubicBezTo>
                  <a:cubicBezTo>
                    <a:pt x="11582400" y="51689"/>
                    <a:pt x="11570970" y="65024"/>
                    <a:pt x="11557000" y="65024"/>
                  </a:cubicBezTo>
                  <a:lnTo>
                    <a:pt x="11506200" y="65278"/>
                  </a:lnTo>
                  <a:cubicBezTo>
                    <a:pt x="11492230" y="65278"/>
                    <a:pt x="11480800" y="53975"/>
                    <a:pt x="11480673" y="40005"/>
                  </a:cubicBezTo>
                  <a:cubicBezTo>
                    <a:pt x="11480546" y="26035"/>
                    <a:pt x="11491976" y="14605"/>
                    <a:pt x="11505946" y="14478"/>
                  </a:cubicBezTo>
                  <a:close/>
                  <a:moveTo>
                    <a:pt x="11607546" y="13970"/>
                  </a:moveTo>
                  <a:lnTo>
                    <a:pt x="11658346" y="13716"/>
                  </a:lnTo>
                  <a:cubicBezTo>
                    <a:pt x="11672316" y="13716"/>
                    <a:pt x="11683746" y="25019"/>
                    <a:pt x="11683873" y="38989"/>
                  </a:cubicBezTo>
                  <a:cubicBezTo>
                    <a:pt x="11684000" y="52959"/>
                    <a:pt x="11672570" y="64389"/>
                    <a:pt x="11658600" y="64516"/>
                  </a:cubicBezTo>
                  <a:lnTo>
                    <a:pt x="11607800" y="64770"/>
                  </a:lnTo>
                  <a:cubicBezTo>
                    <a:pt x="11593830" y="64770"/>
                    <a:pt x="11582400" y="53467"/>
                    <a:pt x="11582273" y="39497"/>
                  </a:cubicBezTo>
                  <a:cubicBezTo>
                    <a:pt x="11582146" y="25527"/>
                    <a:pt x="11593576" y="14097"/>
                    <a:pt x="11607546" y="13970"/>
                  </a:cubicBezTo>
                  <a:close/>
                  <a:moveTo>
                    <a:pt x="11709146" y="13462"/>
                  </a:moveTo>
                  <a:lnTo>
                    <a:pt x="11759946" y="13208"/>
                  </a:lnTo>
                  <a:cubicBezTo>
                    <a:pt x="11773916" y="13208"/>
                    <a:pt x="11785346" y="24511"/>
                    <a:pt x="11785473" y="38481"/>
                  </a:cubicBezTo>
                  <a:cubicBezTo>
                    <a:pt x="11785600" y="52451"/>
                    <a:pt x="11774170" y="63881"/>
                    <a:pt x="11760200" y="64008"/>
                  </a:cubicBezTo>
                  <a:lnTo>
                    <a:pt x="11709400" y="64262"/>
                  </a:lnTo>
                  <a:cubicBezTo>
                    <a:pt x="11695430" y="64262"/>
                    <a:pt x="11684000" y="52959"/>
                    <a:pt x="11683873" y="38989"/>
                  </a:cubicBezTo>
                  <a:cubicBezTo>
                    <a:pt x="11683746" y="25019"/>
                    <a:pt x="11695176" y="13589"/>
                    <a:pt x="11709146" y="13462"/>
                  </a:cubicBezTo>
                  <a:close/>
                  <a:moveTo>
                    <a:pt x="11810746" y="12954"/>
                  </a:moveTo>
                  <a:lnTo>
                    <a:pt x="11861546" y="12700"/>
                  </a:lnTo>
                  <a:cubicBezTo>
                    <a:pt x="11875516" y="12700"/>
                    <a:pt x="11886946" y="24003"/>
                    <a:pt x="11887073" y="37973"/>
                  </a:cubicBezTo>
                  <a:cubicBezTo>
                    <a:pt x="11887200" y="51943"/>
                    <a:pt x="11875770" y="63373"/>
                    <a:pt x="11861800" y="63500"/>
                  </a:cubicBezTo>
                  <a:lnTo>
                    <a:pt x="11811000" y="63754"/>
                  </a:lnTo>
                  <a:cubicBezTo>
                    <a:pt x="11797030" y="63754"/>
                    <a:pt x="11785600" y="52451"/>
                    <a:pt x="11785473" y="38481"/>
                  </a:cubicBezTo>
                  <a:cubicBezTo>
                    <a:pt x="11785346" y="24511"/>
                    <a:pt x="11796776" y="13081"/>
                    <a:pt x="11810746" y="12954"/>
                  </a:cubicBezTo>
                  <a:close/>
                  <a:moveTo>
                    <a:pt x="11912346" y="12446"/>
                  </a:moveTo>
                  <a:lnTo>
                    <a:pt x="11963146" y="12192"/>
                  </a:lnTo>
                  <a:cubicBezTo>
                    <a:pt x="11977116" y="12192"/>
                    <a:pt x="11988546" y="23495"/>
                    <a:pt x="11988673" y="37465"/>
                  </a:cubicBezTo>
                  <a:cubicBezTo>
                    <a:pt x="11988800" y="51435"/>
                    <a:pt x="11977370" y="62865"/>
                    <a:pt x="11963400" y="62992"/>
                  </a:cubicBezTo>
                  <a:lnTo>
                    <a:pt x="11912600" y="63246"/>
                  </a:lnTo>
                  <a:cubicBezTo>
                    <a:pt x="11898630" y="63246"/>
                    <a:pt x="11887200" y="51943"/>
                    <a:pt x="11887073" y="37973"/>
                  </a:cubicBezTo>
                  <a:cubicBezTo>
                    <a:pt x="11886946" y="24003"/>
                    <a:pt x="11898376" y="12573"/>
                    <a:pt x="11912346" y="12446"/>
                  </a:cubicBezTo>
                  <a:close/>
                  <a:moveTo>
                    <a:pt x="12013946" y="11938"/>
                  </a:moveTo>
                  <a:lnTo>
                    <a:pt x="12064746" y="11684"/>
                  </a:lnTo>
                  <a:cubicBezTo>
                    <a:pt x="12078716" y="11684"/>
                    <a:pt x="12090146" y="22987"/>
                    <a:pt x="12090273" y="36957"/>
                  </a:cubicBezTo>
                  <a:cubicBezTo>
                    <a:pt x="12090400" y="50927"/>
                    <a:pt x="12078970" y="62357"/>
                    <a:pt x="12065000" y="62484"/>
                  </a:cubicBezTo>
                  <a:lnTo>
                    <a:pt x="12014200" y="62738"/>
                  </a:lnTo>
                  <a:cubicBezTo>
                    <a:pt x="12000230" y="62738"/>
                    <a:pt x="11988800" y="51435"/>
                    <a:pt x="11988673" y="37465"/>
                  </a:cubicBezTo>
                  <a:cubicBezTo>
                    <a:pt x="11988546" y="23495"/>
                    <a:pt x="11999976" y="12065"/>
                    <a:pt x="12013946" y="11938"/>
                  </a:cubicBezTo>
                  <a:close/>
                  <a:moveTo>
                    <a:pt x="12115546" y="11430"/>
                  </a:moveTo>
                  <a:lnTo>
                    <a:pt x="12166346" y="11176"/>
                  </a:lnTo>
                  <a:cubicBezTo>
                    <a:pt x="12180316" y="11176"/>
                    <a:pt x="12191746" y="22479"/>
                    <a:pt x="12191873" y="36449"/>
                  </a:cubicBezTo>
                  <a:cubicBezTo>
                    <a:pt x="12192000" y="50419"/>
                    <a:pt x="12180570" y="61849"/>
                    <a:pt x="12166600" y="61976"/>
                  </a:cubicBezTo>
                  <a:lnTo>
                    <a:pt x="12115800" y="62230"/>
                  </a:lnTo>
                  <a:cubicBezTo>
                    <a:pt x="12101830" y="62230"/>
                    <a:pt x="12090400" y="50927"/>
                    <a:pt x="12090273" y="36957"/>
                  </a:cubicBezTo>
                  <a:cubicBezTo>
                    <a:pt x="12090146" y="22987"/>
                    <a:pt x="12101576" y="11557"/>
                    <a:pt x="12115546" y="11430"/>
                  </a:cubicBezTo>
                  <a:close/>
                  <a:moveTo>
                    <a:pt x="12217146" y="10922"/>
                  </a:moveTo>
                  <a:lnTo>
                    <a:pt x="12267946" y="10668"/>
                  </a:lnTo>
                  <a:cubicBezTo>
                    <a:pt x="12281916" y="10668"/>
                    <a:pt x="12293346" y="21971"/>
                    <a:pt x="12293473" y="35941"/>
                  </a:cubicBezTo>
                  <a:cubicBezTo>
                    <a:pt x="12293600" y="49911"/>
                    <a:pt x="12282170" y="61341"/>
                    <a:pt x="12268200" y="61468"/>
                  </a:cubicBezTo>
                  <a:lnTo>
                    <a:pt x="12217400" y="61722"/>
                  </a:lnTo>
                  <a:cubicBezTo>
                    <a:pt x="12203430" y="61722"/>
                    <a:pt x="12192000" y="50419"/>
                    <a:pt x="12191873" y="36449"/>
                  </a:cubicBezTo>
                  <a:cubicBezTo>
                    <a:pt x="12191746" y="22479"/>
                    <a:pt x="12203176" y="11049"/>
                    <a:pt x="12217146" y="10922"/>
                  </a:cubicBezTo>
                  <a:close/>
                  <a:moveTo>
                    <a:pt x="12318746" y="10414"/>
                  </a:moveTo>
                  <a:lnTo>
                    <a:pt x="12369546" y="10160"/>
                  </a:lnTo>
                  <a:cubicBezTo>
                    <a:pt x="12383516" y="10160"/>
                    <a:pt x="12394946" y="21463"/>
                    <a:pt x="12395073" y="35433"/>
                  </a:cubicBezTo>
                  <a:cubicBezTo>
                    <a:pt x="12395200" y="49403"/>
                    <a:pt x="12383770" y="60833"/>
                    <a:pt x="12369800" y="60960"/>
                  </a:cubicBezTo>
                  <a:lnTo>
                    <a:pt x="12319000" y="61214"/>
                  </a:lnTo>
                  <a:cubicBezTo>
                    <a:pt x="12305030" y="61214"/>
                    <a:pt x="12293600" y="49911"/>
                    <a:pt x="12293473" y="35941"/>
                  </a:cubicBezTo>
                  <a:cubicBezTo>
                    <a:pt x="12293346" y="21971"/>
                    <a:pt x="12304776" y="10541"/>
                    <a:pt x="12318746" y="10414"/>
                  </a:cubicBezTo>
                  <a:close/>
                  <a:moveTo>
                    <a:pt x="12420346" y="9906"/>
                  </a:moveTo>
                  <a:lnTo>
                    <a:pt x="12471146" y="9652"/>
                  </a:lnTo>
                  <a:cubicBezTo>
                    <a:pt x="12485116" y="9652"/>
                    <a:pt x="12496546" y="20955"/>
                    <a:pt x="12496673" y="34925"/>
                  </a:cubicBezTo>
                  <a:cubicBezTo>
                    <a:pt x="12496800" y="48895"/>
                    <a:pt x="12485370" y="60325"/>
                    <a:pt x="12471400" y="60452"/>
                  </a:cubicBezTo>
                  <a:lnTo>
                    <a:pt x="12420600" y="60706"/>
                  </a:lnTo>
                  <a:cubicBezTo>
                    <a:pt x="12406630" y="60706"/>
                    <a:pt x="12395200" y="49403"/>
                    <a:pt x="12395073" y="35433"/>
                  </a:cubicBezTo>
                  <a:cubicBezTo>
                    <a:pt x="12394946" y="21463"/>
                    <a:pt x="12406376" y="10033"/>
                    <a:pt x="12420346" y="9906"/>
                  </a:cubicBezTo>
                  <a:close/>
                  <a:moveTo>
                    <a:pt x="12521946" y="9398"/>
                  </a:moveTo>
                  <a:lnTo>
                    <a:pt x="12572746" y="9144"/>
                  </a:lnTo>
                  <a:cubicBezTo>
                    <a:pt x="12586716" y="9144"/>
                    <a:pt x="12598146" y="20447"/>
                    <a:pt x="12598273" y="34417"/>
                  </a:cubicBezTo>
                  <a:cubicBezTo>
                    <a:pt x="12598400" y="48387"/>
                    <a:pt x="12586970" y="59817"/>
                    <a:pt x="12573000" y="59944"/>
                  </a:cubicBezTo>
                  <a:lnTo>
                    <a:pt x="12522200" y="60198"/>
                  </a:lnTo>
                  <a:cubicBezTo>
                    <a:pt x="12508230" y="60198"/>
                    <a:pt x="12496800" y="48895"/>
                    <a:pt x="12496673" y="34925"/>
                  </a:cubicBezTo>
                  <a:cubicBezTo>
                    <a:pt x="12496546" y="20955"/>
                    <a:pt x="12507976" y="9525"/>
                    <a:pt x="12521946" y="9398"/>
                  </a:cubicBezTo>
                  <a:close/>
                  <a:moveTo>
                    <a:pt x="12623546" y="8890"/>
                  </a:moveTo>
                  <a:lnTo>
                    <a:pt x="12674346" y="8636"/>
                  </a:lnTo>
                  <a:cubicBezTo>
                    <a:pt x="12688316" y="8636"/>
                    <a:pt x="12699746" y="19939"/>
                    <a:pt x="12699873" y="33909"/>
                  </a:cubicBezTo>
                  <a:cubicBezTo>
                    <a:pt x="12700000" y="47879"/>
                    <a:pt x="12688570" y="59309"/>
                    <a:pt x="12674600" y="59436"/>
                  </a:cubicBezTo>
                  <a:lnTo>
                    <a:pt x="12623800" y="59690"/>
                  </a:lnTo>
                  <a:cubicBezTo>
                    <a:pt x="12609830" y="59690"/>
                    <a:pt x="12598400" y="48387"/>
                    <a:pt x="12598273" y="34417"/>
                  </a:cubicBezTo>
                  <a:cubicBezTo>
                    <a:pt x="12598146" y="20447"/>
                    <a:pt x="12609576" y="9017"/>
                    <a:pt x="12623546" y="8890"/>
                  </a:cubicBezTo>
                  <a:close/>
                  <a:moveTo>
                    <a:pt x="12725146" y="8382"/>
                  </a:moveTo>
                  <a:lnTo>
                    <a:pt x="12775946" y="8128"/>
                  </a:lnTo>
                  <a:cubicBezTo>
                    <a:pt x="12789916" y="8128"/>
                    <a:pt x="12801346" y="19431"/>
                    <a:pt x="12801473" y="33401"/>
                  </a:cubicBezTo>
                  <a:cubicBezTo>
                    <a:pt x="12801600" y="47371"/>
                    <a:pt x="12790170" y="58801"/>
                    <a:pt x="12776200" y="58928"/>
                  </a:cubicBezTo>
                  <a:lnTo>
                    <a:pt x="12725400" y="59182"/>
                  </a:lnTo>
                  <a:cubicBezTo>
                    <a:pt x="12711430" y="59182"/>
                    <a:pt x="12700000" y="47879"/>
                    <a:pt x="12699873" y="33909"/>
                  </a:cubicBezTo>
                  <a:cubicBezTo>
                    <a:pt x="12699746" y="19939"/>
                    <a:pt x="12711176" y="8509"/>
                    <a:pt x="12725146" y="8382"/>
                  </a:cubicBezTo>
                  <a:close/>
                  <a:moveTo>
                    <a:pt x="12826746" y="7874"/>
                  </a:moveTo>
                  <a:lnTo>
                    <a:pt x="12877546" y="7620"/>
                  </a:lnTo>
                  <a:cubicBezTo>
                    <a:pt x="12891516" y="7620"/>
                    <a:pt x="12902946" y="18923"/>
                    <a:pt x="12903073" y="32893"/>
                  </a:cubicBezTo>
                  <a:cubicBezTo>
                    <a:pt x="12903200" y="46863"/>
                    <a:pt x="12891770" y="58293"/>
                    <a:pt x="12877800" y="58420"/>
                  </a:cubicBezTo>
                  <a:lnTo>
                    <a:pt x="12827000" y="58674"/>
                  </a:lnTo>
                  <a:cubicBezTo>
                    <a:pt x="12813030" y="58674"/>
                    <a:pt x="12801600" y="47371"/>
                    <a:pt x="12801473" y="33401"/>
                  </a:cubicBezTo>
                  <a:cubicBezTo>
                    <a:pt x="12801346" y="19431"/>
                    <a:pt x="12812776" y="8001"/>
                    <a:pt x="12826746" y="7874"/>
                  </a:cubicBezTo>
                  <a:close/>
                  <a:moveTo>
                    <a:pt x="12928346" y="7366"/>
                  </a:moveTo>
                  <a:lnTo>
                    <a:pt x="12979146" y="7112"/>
                  </a:lnTo>
                  <a:cubicBezTo>
                    <a:pt x="12993116" y="7112"/>
                    <a:pt x="13004546" y="18415"/>
                    <a:pt x="13004673" y="32385"/>
                  </a:cubicBezTo>
                  <a:cubicBezTo>
                    <a:pt x="13004800" y="46355"/>
                    <a:pt x="12993370" y="57785"/>
                    <a:pt x="12979400" y="57912"/>
                  </a:cubicBezTo>
                  <a:lnTo>
                    <a:pt x="12928600" y="58166"/>
                  </a:lnTo>
                  <a:cubicBezTo>
                    <a:pt x="12914630" y="58166"/>
                    <a:pt x="12903200" y="46863"/>
                    <a:pt x="12903073" y="32893"/>
                  </a:cubicBezTo>
                  <a:cubicBezTo>
                    <a:pt x="12902946" y="18923"/>
                    <a:pt x="12914376" y="7493"/>
                    <a:pt x="12928346" y="7366"/>
                  </a:cubicBezTo>
                  <a:close/>
                  <a:moveTo>
                    <a:pt x="13029946" y="6858"/>
                  </a:moveTo>
                  <a:lnTo>
                    <a:pt x="13080746" y="6604"/>
                  </a:lnTo>
                  <a:cubicBezTo>
                    <a:pt x="13094715" y="6604"/>
                    <a:pt x="13106146" y="17907"/>
                    <a:pt x="13106273" y="31877"/>
                  </a:cubicBezTo>
                  <a:cubicBezTo>
                    <a:pt x="13106400" y="45847"/>
                    <a:pt x="13094970" y="57277"/>
                    <a:pt x="13081000" y="57404"/>
                  </a:cubicBezTo>
                  <a:lnTo>
                    <a:pt x="13030200" y="57658"/>
                  </a:lnTo>
                  <a:cubicBezTo>
                    <a:pt x="13016230" y="57658"/>
                    <a:pt x="13004800" y="46355"/>
                    <a:pt x="13004673" y="32385"/>
                  </a:cubicBezTo>
                  <a:cubicBezTo>
                    <a:pt x="13004546" y="18415"/>
                    <a:pt x="13015976" y="6985"/>
                    <a:pt x="13029946" y="6858"/>
                  </a:cubicBezTo>
                  <a:close/>
                  <a:moveTo>
                    <a:pt x="13131546" y="6350"/>
                  </a:moveTo>
                  <a:lnTo>
                    <a:pt x="13182346" y="6096"/>
                  </a:lnTo>
                  <a:cubicBezTo>
                    <a:pt x="13196315" y="6096"/>
                    <a:pt x="13207746" y="17399"/>
                    <a:pt x="13207873" y="31369"/>
                  </a:cubicBezTo>
                  <a:cubicBezTo>
                    <a:pt x="13208000" y="45339"/>
                    <a:pt x="13196570" y="56769"/>
                    <a:pt x="13182600" y="56896"/>
                  </a:cubicBezTo>
                  <a:lnTo>
                    <a:pt x="13131800" y="57150"/>
                  </a:lnTo>
                  <a:cubicBezTo>
                    <a:pt x="13117830" y="57150"/>
                    <a:pt x="13106400" y="45847"/>
                    <a:pt x="13106273" y="31877"/>
                  </a:cubicBezTo>
                  <a:cubicBezTo>
                    <a:pt x="13106146" y="17907"/>
                    <a:pt x="13117576" y="6477"/>
                    <a:pt x="13131546" y="6350"/>
                  </a:cubicBezTo>
                  <a:close/>
                  <a:moveTo>
                    <a:pt x="13233146" y="5842"/>
                  </a:moveTo>
                  <a:lnTo>
                    <a:pt x="13283946" y="5588"/>
                  </a:lnTo>
                  <a:cubicBezTo>
                    <a:pt x="13297915" y="5588"/>
                    <a:pt x="13309346" y="16891"/>
                    <a:pt x="13309473" y="30861"/>
                  </a:cubicBezTo>
                  <a:cubicBezTo>
                    <a:pt x="13309600" y="44831"/>
                    <a:pt x="13298170" y="56261"/>
                    <a:pt x="13284200" y="56388"/>
                  </a:cubicBezTo>
                  <a:lnTo>
                    <a:pt x="13233400" y="56642"/>
                  </a:lnTo>
                  <a:cubicBezTo>
                    <a:pt x="13219430" y="56642"/>
                    <a:pt x="13208000" y="45339"/>
                    <a:pt x="13207873" y="31369"/>
                  </a:cubicBezTo>
                  <a:cubicBezTo>
                    <a:pt x="13207746" y="17399"/>
                    <a:pt x="13219176" y="5969"/>
                    <a:pt x="13233146" y="5842"/>
                  </a:cubicBezTo>
                  <a:close/>
                  <a:moveTo>
                    <a:pt x="13334746" y="5334"/>
                  </a:moveTo>
                  <a:lnTo>
                    <a:pt x="13385546" y="5080"/>
                  </a:lnTo>
                  <a:cubicBezTo>
                    <a:pt x="13399515" y="5080"/>
                    <a:pt x="13410946" y="16383"/>
                    <a:pt x="13411073" y="30353"/>
                  </a:cubicBezTo>
                  <a:cubicBezTo>
                    <a:pt x="13411200" y="44323"/>
                    <a:pt x="13399770" y="55753"/>
                    <a:pt x="13385800" y="55880"/>
                  </a:cubicBezTo>
                  <a:lnTo>
                    <a:pt x="13335000" y="56134"/>
                  </a:lnTo>
                  <a:cubicBezTo>
                    <a:pt x="13321030" y="56134"/>
                    <a:pt x="13309600" y="44831"/>
                    <a:pt x="13309473" y="30861"/>
                  </a:cubicBezTo>
                  <a:cubicBezTo>
                    <a:pt x="13309346" y="16891"/>
                    <a:pt x="13320776" y="5461"/>
                    <a:pt x="13334746" y="5334"/>
                  </a:cubicBezTo>
                  <a:close/>
                  <a:moveTo>
                    <a:pt x="13436346" y="4826"/>
                  </a:moveTo>
                  <a:lnTo>
                    <a:pt x="13487146" y="4572"/>
                  </a:lnTo>
                  <a:cubicBezTo>
                    <a:pt x="13501115" y="4572"/>
                    <a:pt x="13512546" y="15875"/>
                    <a:pt x="13512673" y="29845"/>
                  </a:cubicBezTo>
                  <a:cubicBezTo>
                    <a:pt x="13512800" y="43815"/>
                    <a:pt x="13501370" y="55245"/>
                    <a:pt x="13487400" y="55372"/>
                  </a:cubicBezTo>
                  <a:lnTo>
                    <a:pt x="13436600" y="55626"/>
                  </a:lnTo>
                  <a:cubicBezTo>
                    <a:pt x="13422630" y="55626"/>
                    <a:pt x="13411200" y="44323"/>
                    <a:pt x="13411073" y="30353"/>
                  </a:cubicBezTo>
                  <a:cubicBezTo>
                    <a:pt x="13410946" y="16383"/>
                    <a:pt x="13422376" y="4953"/>
                    <a:pt x="13436346" y="4826"/>
                  </a:cubicBezTo>
                  <a:close/>
                  <a:moveTo>
                    <a:pt x="13537946" y="4318"/>
                  </a:moveTo>
                  <a:lnTo>
                    <a:pt x="13588746" y="4064"/>
                  </a:lnTo>
                  <a:cubicBezTo>
                    <a:pt x="13602715" y="4064"/>
                    <a:pt x="13614146" y="15367"/>
                    <a:pt x="13614273" y="29337"/>
                  </a:cubicBezTo>
                  <a:cubicBezTo>
                    <a:pt x="13614400" y="43307"/>
                    <a:pt x="13602970" y="54737"/>
                    <a:pt x="13589000" y="54864"/>
                  </a:cubicBezTo>
                  <a:lnTo>
                    <a:pt x="13538200" y="55118"/>
                  </a:lnTo>
                  <a:cubicBezTo>
                    <a:pt x="13524230" y="55118"/>
                    <a:pt x="13512800" y="43815"/>
                    <a:pt x="13512673" y="29845"/>
                  </a:cubicBezTo>
                  <a:cubicBezTo>
                    <a:pt x="13512546" y="15875"/>
                    <a:pt x="13523976" y="4445"/>
                    <a:pt x="13537946" y="4318"/>
                  </a:cubicBezTo>
                  <a:close/>
                  <a:moveTo>
                    <a:pt x="13639546" y="3810"/>
                  </a:moveTo>
                  <a:lnTo>
                    <a:pt x="13690346" y="3556"/>
                  </a:lnTo>
                  <a:cubicBezTo>
                    <a:pt x="13704315" y="3556"/>
                    <a:pt x="13715746" y="14859"/>
                    <a:pt x="13715873" y="28829"/>
                  </a:cubicBezTo>
                  <a:cubicBezTo>
                    <a:pt x="13716000" y="42799"/>
                    <a:pt x="13704570" y="54229"/>
                    <a:pt x="13690600" y="54356"/>
                  </a:cubicBezTo>
                  <a:lnTo>
                    <a:pt x="13639800" y="54610"/>
                  </a:lnTo>
                  <a:cubicBezTo>
                    <a:pt x="13625830" y="54610"/>
                    <a:pt x="13614400" y="43307"/>
                    <a:pt x="13614273" y="29337"/>
                  </a:cubicBezTo>
                  <a:cubicBezTo>
                    <a:pt x="13614146" y="15367"/>
                    <a:pt x="13625576" y="3937"/>
                    <a:pt x="13639546" y="3810"/>
                  </a:cubicBezTo>
                  <a:close/>
                  <a:moveTo>
                    <a:pt x="13741146" y="3302"/>
                  </a:moveTo>
                  <a:lnTo>
                    <a:pt x="13791946" y="3048"/>
                  </a:lnTo>
                  <a:cubicBezTo>
                    <a:pt x="13805915" y="3048"/>
                    <a:pt x="13817346" y="14351"/>
                    <a:pt x="13817473" y="28321"/>
                  </a:cubicBezTo>
                  <a:cubicBezTo>
                    <a:pt x="13817600" y="42291"/>
                    <a:pt x="13806170" y="53721"/>
                    <a:pt x="13792200" y="53848"/>
                  </a:cubicBezTo>
                  <a:lnTo>
                    <a:pt x="13741400" y="54102"/>
                  </a:lnTo>
                  <a:cubicBezTo>
                    <a:pt x="13727430" y="54102"/>
                    <a:pt x="13716000" y="42799"/>
                    <a:pt x="13715873" y="28829"/>
                  </a:cubicBezTo>
                  <a:cubicBezTo>
                    <a:pt x="13715746" y="14859"/>
                    <a:pt x="13727176" y="3429"/>
                    <a:pt x="13741146" y="3302"/>
                  </a:cubicBezTo>
                  <a:close/>
                  <a:moveTo>
                    <a:pt x="13842746" y="2794"/>
                  </a:moveTo>
                  <a:lnTo>
                    <a:pt x="13893546" y="2540"/>
                  </a:lnTo>
                  <a:cubicBezTo>
                    <a:pt x="13907515" y="2540"/>
                    <a:pt x="13918946" y="13843"/>
                    <a:pt x="13919073" y="27813"/>
                  </a:cubicBezTo>
                  <a:cubicBezTo>
                    <a:pt x="13919200" y="41783"/>
                    <a:pt x="13907770" y="53213"/>
                    <a:pt x="13893800" y="53340"/>
                  </a:cubicBezTo>
                  <a:lnTo>
                    <a:pt x="13843000" y="53594"/>
                  </a:lnTo>
                  <a:cubicBezTo>
                    <a:pt x="13829030" y="53594"/>
                    <a:pt x="13817600" y="42291"/>
                    <a:pt x="13817473" y="28321"/>
                  </a:cubicBezTo>
                  <a:cubicBezTo>
                    <a:pt x="13817346" y="14351"/>
                    <a:pt x="13828776" y="2921"/>
                    <a:pt x="13842746" y="2794"/>
                  </a:cubicBezTo>
                  <a:close/>
                  <a:moveTo>
                    <a:pt x="13944346" y="2286"/>
                  </a:moveTo>
                  <a:lnTo>
                    <a:pt x="13995146" y="2032"/>
                  </a:lnTo>
                  <a:cubicBezTo>
                    <a:pt x="14009115" y="2032"/>
                    <a:pt x="14020546" y="13335"/>
                    <a:pt x="14020673" y="27305"/>
                  </a:cubicBezTo>
                  <a:cubicBezTo>
                    <a:pt x="14020800" y="41275"/>
                    <a:pt x="14009370" y="52705"/>
                    <a:pt x="13995400" y="52832"/>
                  </a:cubicBezTo>
                  <a:lnTo>
                    <a:pt x="13944600" y="53086"/>
                  </a:lnTo>
                  <a:cubicBezTo>
                    <a:pt x="13930630" y="53086"/>
                    <a:pt x="13919200" y="41783"/>
                    <a:pt x="13919073" y="27813"/>
                  </a:cubicBezTo>
                  <a:cubicBezTo>
                    <a:pt x="13918946" y="13843"/>
                    <a:pt x="13930376" y="2413"/>
                    <a:pt x="13944346" y="2286"/>
                  </a:cubicBezTo>
                  <a:close/>
                  <a:moveTo>
                    <a:pt x="14045946" y="1778"/>
                  </a:moveTo>
                  <a:lnTo>
                    <a:pt x="14096746" y="1524"/>
                  </a:lnTo>
                  <a:cubicBezTo>
                    <a:pt x="14110715" y="1524"/>
                    <a:pt x="14122146" y="12827"/>
                    <a:pt x="14122273" y="26797"/>
                  </a:cubicBezTo>
                  <a:cubicBezTo>
                    <a:pt x="14122400" y="40767"/>
                    <a:pt x="14110970" y="52197"/>
                    <a:pt x="14097000" y="52324"/>
                  </a:cubicBezTo>
                  <a:lnTo>
                    <a:pt x="14046200" y="52578"/>
                  </a:lnTo>
                  <a:cubicBezTo>
                    <a:pt x="14032230" y="52578"/>
                    <a:pt x="14020800" y="41275"/>
                    <a:pt x="14020673" y="27305"/>
                  </a:cubicBezTo>
                  <a:cubicBezTo>
                    <a:pt x="14020546" y="13335"/>
                    <a:pt x="14031976" y="1905"/>
                    <a:pt x="14045946" y="1778"/>
                  </a:cubicBezTo>
                  <a:close/>
                  <a:moveTo>
                    <a:pt x="14147546" y="1270"/>
                  </a:moveTo>
                  <a:lnTo>
                    <a:pt x="14198346" y="1016"/>
                  </a:lnTo>
                  <a:cubicBezTo>
                    <a:pt x="14212315" y="1016"/>
                    <a:pt x="14223746" y="12319"/>
                    <a:pt x="14223873" y="26289"/>
                  </a:cubicBezTo>
                  <a:cubicBezTo>
                    <a:pt x="14224000" y="40259"/>
                    <a:pt x="14212570" y="51689"/>
                    <a:pt x="14198600" y="51816"/>
                  </a:cubicBezTo>
                  <a:lnTo>
                    <a:pt x="14147800" y="52070"/>
                  </a:lnTo>
                  <a:cubicBezTo>
                    <a:pt x="14133830" y="52070"/>
                    <a:pt x="14122400" y="40767"/>
                    <a:pt x="14122273" y="26797"/>
                  </a:cubicBezTo>
                  <a:cubicBezTo>
                    <a:pt x="14122146" y="12827"/>
                    <a:pt x="14133576" y="1397"/>
                    <a:pt x="14147546" y="1270"/>
                  </a:cubicBezTo>
                  <a:close/>
                  <a:moveTo>
                    <a:pt x="14249146" y="762"/>
                  </a:moveTo>
                  <a:lnTo>
                    <a:pt x="14299946" y="508"/>
                  </a:lnTo>
                  <a:cubicBezTo>
                    <a:pt x="14313915" y="508"/>
                    <a:pt x="14325346" y="11811"/>
                    <a:pt x="14325473" y="25781"/>
                  </a:cubicBezTo>
                  <a:cubicBezTo>
                    <a:pt x="14325600" y="39751"/>
                    <a:pt x="14314170" y="51181"/>
                    <a:pt x="14300200" y="51308"/>
                  </a:cubicBezTo>
                  <a:lnTo>
                    <a:pt x="14249400" y="51562"/>
                  </a:lnTo>
                  <a:cubicBezTo>
                    <a:pt x="14235430" y="51562"/>
                    <a:pt x="14224000" y="40259"/>
                    <a:pt x="14223873" y="26289"/>
                  </a:cubicBezTo>
                  <a:cubicBezTo>
                    <a:pt x="14223746" y="12319"/>
                    <a:pt x="14235176" y="889"/>
                    <a:pt x="14249146" y="762"/>
                  </a:cubicBezTo>
                  <a:close/>
                  <a:moveTo>
                    <a:pt x="14350746" y="254"/>
                  </a:moveTo>
                  <a:lnTo>
                    <a:pt x="14401546" y="0"/>
                  </a:lnTo>
                  <a:cubicBezTo>
                    <a:pt x="14415515" y="0"/>
                    <a:pt x="14426946" y="11303"/>
                    <a:pt x="14427073" y="25273"/>
                  </a:cubicBezTo>
                  <a:cubicBezTo>
                    <a:pt x="14427200" y="39243"/>
                    <a:pt x="14415770" y="50673"/>
                    <a:pt x="14401800" y="50800"/>
                  </a:cubicBezTo>
                  <a:lnTo>
                    <a:pt x="14351000" y="51054"/>
                  </a:lnTo>
                  <a:cubicBezTo>
                    <a:pt x="14337030" y="51054"/>
                    <a:pt x="14325600" y="39751"/>
                    <a:pt x="14325473" y="25781"/>
                  </a:cubicBezTo>
                  <a:cubicBezTo>
                    <a:pt x="14325346" y="11811"/>
                    <a:pt x="14336776" y="381"/>
                    <a:pt x="14350746" y="254"/>
                  </a:cubicBezTo>
                  <a:close/>
                  <a:moveTo>
                    <a:pt x="25273" y="65024"/>
                  </a:moveTo>
                  <a:lnTo>
                    <a:pt x="76073" y="64770"/>
                  </a:lnTo>
                  <a:cubicBezTo>
                    <a:pt x="90043" y="64770"/>
                    <a:pt x="101473" y="76073"/>
                    <a:pt x="101600" y="90043"/>
                  </a:cubicBezTo>
                  <a:cubicBezTo>
                    <a:pt x="101727" y="104013"/>
                    <a:pt x="90297" y="115443"/>
                    <a:pt x="76327" y="115570"/>
                  </a:cubicBezTo>
                  <a:lnTo>
                    <a:pt x="25527" y="115824"/>
                  </a:lnTo>
                  <a:cubicBezTo>
                    <a:pt x="11430" y="115824"/>
                    <a:pt x="0" y="104521"/>
                    <a:pt x="0" y="90551"/>
                  </a:cubicBezTo>
                  <a:cubicBezTo>
                    <a:pt x="0" y="76581"/>
                    <a:pt x="11303" y="65024"/>
                    <a:pt x="25273" y="65024"/>
                  </a:cubicBezTo>
                  <a:close/>
                </a:path>
              </a:pathLst>
            </a:custGeom>
            <a:solidFill>
              <a:srgbClr val="86C7ED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6950806"/>
            <a:ext cx="977450" cy="1244439"/>
          </a:xfrm>
          <a:custGeom>
            <a:avLst/>
            <a:gdLst/>
            <a:ahLst/>
            <a:cxnLst/>
            <a:rect r="r" b="b" t="t" l="l"/>
            <a:pathLst>
              <a:path h="1244439" w="977450">
                <a:moveTo>
                  <a:pt x="0" y="0"/>
                </a:moveTo>
                <a:lnTo>
                  <a:pt x="977450" y="0"/>
                </a:lnTo>
                <a:lnTo>
                  <a:pt x="977450" y="1244439"/>
                </a:lnTo>
                <a:lnTo>
                  <a:pt x="0" y="1244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37" t="0" r="-537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2124531" y="2501559"/>
            <a:ext cx="7855201" cy="7935936"/>
            <a:chOff x="0" y="0"/>
            <a:chExt cx="10473601" cy="1058124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473563" cy="10581259"/>
            </a:xfrm>
            <a:custGeom>
              <a:avLst/>
              <a:gdLst/>
              <a:ahLst/>
              <a:cxnLst/>
              <a:rect r="r" b="b" t="t" l="l"/>
              <a:pathLst>
                <a:path h="10581259" w="10473563">
                  <a:moveTo>
                    <a:pt x="8189468" y="0"/>
                  </a:moveTo>
                  <a:lnTo>
                    <a:pt x="0" y="0"/>
                  </a:lnTo>
                  <a:lnTo>
                    <a:pt x="2284095" y="10581259"/>
                  </a:lnTo>
                  <a:lnTo>
                    <a:pt x="10473563" y="10581259"/>
                  </a:lnTo>
                  <a:lnTo>
                    <a:pt x="8189468" y="0"/>
                  </a:lnTo>
                  <a:close/>
                </a:path>
              </a:pathLst>
            </a:custGeom>
            <a:blipFill>
              <a:blip r:embed="rId4"/>
              <a:stretch>
                <a:fillRect l="-17351" t="0" r="-17352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843162" y="3434896"/>
            <a:ext cx="1254678" cy="1254678"/>
          </a:xfrm>
          <a:custGeom>
            <a:avLst/>
            <a:gdLst/>
            <a:ahLst/>
            <a:cxnLst/>
            <a:rect r="r" b="b" t="t" l="l"/>
            <a:pathLst>
              <a:path h="1254678" w="1254678">
                <a:moveTo>
                  <a:pt x="0" y="0"/>
                </a:moveTo>
                <a:lnTo>
                  <a:pt x="1254678" y="0"/>
                </a:lnTo>
                <a:lnTo>
                  <a:pt x="1254678" y="1254678"/>
                </a:lnTo>
                <a:lnTo>
                  <a:pt x="0" y="1254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866775"/>
            <a:ext cx="11643143" cy="67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 b="true">
                <a:solidFill>
                  <a:srgbClr val="FFFF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Problematica </a:t>
            </a:r>
            <a:r>
              <a:rPr lang="en-US" sz="3999" b="true">
                <a:solidFill>
                  <a:srgbClr val="FFFF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y objetivo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71183" y="3667125"/>
            <a:ext cx="2810446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b="true" sz="3000" spc="-60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Contexto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50705" y="7268225"/>
            <a:ext cx="2810446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b="true" sz="3000" spc="-60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Objetivo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499362" y="2952428"/>
            <a:ext cx="7437565" cy="2947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399" indent="-129466" lvl="2">
              <a:lnSpc>
                <a:spcPts val="2377"/>
              </a:lnSpc>
              <a:buFont typeface="Arial"/>
              <a:buChar char="⚬"/>
            </a:pPr>
            <a:r>
              <a:rPr lang="en-US" sz="169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En la Universidad Arturo Prat, persiste la dificultad para localizar salas de clases, especialmente entre estudiantes nuevos y visitantes.</a:t>
            </a:r>
          </a:p>
          <a:p>
            <a:pPr algn="l" marL="388399" indent="-129466" lvl="2">
              <a:lnSpc>
                <a:spcPts val="2377"/>
              </a:lnSpc>
            </a:pPr>
          </a:p>
          <a:p>
            <a:pPr algn="l" marL="388399" indent="-129466" lvl="2">
              <a:lnSpc>
                <a:spcPts val="2377"/>
              </a:lnSpc>
              <a:buFont typeface="Arial"/>
              <a:buChar char="⚬"/>
            </a:pPr>
            <a:r>
              <a:rPr lang="en-US" sz="169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El problema se intensifica en horario nocturno por la falta de personal disponible, lo que provoca desorientación y apoyo improvisado de personal no preparado.</a:t>
            </a:r>
          </a:p>
          <a:p>
            <a:pPr algn="l" marL="388399" indent="-129466" lvl="2">
              <a:lnSpc>
                <a:spcPts val="2377"/>
              </a:lnSpc>
            </a:pPr>
          </a:p>
          <a:p>
            <a:pPr algn="l" marL="388399" indent="-129466" lvl="2">
              <a:lnSpc>
                <a:spcPts val="2377"/>
              </a:lnSpc>
              <a:buFont typeface="Arial"/>
              <a:buChar char="⚬"/>
            </a:pPr>
            <a:r>
              <a:rPr lang="en-US" sz="169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La situación también afecta a visitas externas (como INFONOR o colegios), generando desorganización y una imagen institucional poco moderna.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643935" y="6811897"/>
            <a:ext cx="8816382" cy="2652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sz="17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Diseñar e implementar un sistema de geodirección guiada que permita a los usuarios localizar salas de clases en tiempo real mediante:</a:t>
            </a:r>
          </a:p>
          <a:p>
            <a:pPr algn="l">
              <a:lnSpc>
                <a:spcPts val="2379"/>
              </a:lnSpc>
            </a:pPr>
          </a:p>
          <a:p>
            <a:pPr algn="l" marL="388622" indent="-129541" lvl="2">
              <a:lnSpc>
                <a:spcPts val="2379"/>
              </a:lnSpc>
              <a:buFont typeface="Arial"/>
              <a:buChar char="⚬"/>
            </a:pPr>
            <a:r>
              <a:rPr lang="en-US" sz="17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Brújula digital interactiva</a:t>
            </a:r>
          </a:p>
          <a:p>
            <a:pPr algn="l" marL="388622" indent="-129541" lvl="2">
              <a:lnSpc>
                <a:spcPts val="2379"/>
              </a:lnSpc>
            </a:pPr>
          </a:p>
          <a:p>
            <a:pPr algn="l" marL="388622" indent="-129541" lvl="2">
              <a:lnSpc>
                <a:spcPts val="2379"/>
              </a:lnSpc>
              <a:buFont typeface="Arial"/>
              <a:buChar char="⚬"/>
            </a:pPr>
            <a:r>
              <a:rPr lang="en-US" sz="17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Mapa dinámico con ruta sugerida</a:t>
            </a:r>
          </a:p>
          <a:p>
            <a:pPr algn="l" marL="388622" indent="-129541" lvl="2">
              <a:lnSpc>
                <a:spcPts val="2379"/>
              </a:lnSpc>
            </a:pPr>
          </a:p>
          <a:p>
            <a:pPr algn="l" marL="388622" indent="-129541" lvl="2">
              <a:lnSpc>
                <a:spcPts val="2379"/>
              </a:lnSpc>
              <a:buFont typeface="Arial"/>
              <a:buChar char="⚬"/>
            </a:pPr>
            <a:r>
              <a:rPr lang="en-US" sz="17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Y, en etapas futuras, Realidad Aumentada (RA) para visualizar las direcciones directamente sobre el entorno físico.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41723" y="2777211"/>
            <a:ext cx="3062711" cy="888582"/>
          </a:xfrm>
          <a:custGeom>
            <a:avLst/>
            <a:gdLst/>
            <a:ahLst/>
            <a:cxnLst/>
            <a:rect r="r" b="b" t="t" l="l"/>
            <a:pathLst>
              <a:path h="888582" w="3062711">
                <a:moveTo>
                  <a:pt x="0" y="0"/>
                </a:moveTo>
                <a:lnTo>
                  <a:pt x="3062711" y="0"/>
                </a:lnTo>
                <a:lnTo>
                  <a:pt x="3062711" y="888582"/>
                </a:lnTo>
                <a:lnTo>
                  <a:pt x="0" y="888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3394567" y="-2084368"/>
            <a:ext cx="10904544" cy="6226137"/>
          </a:xfrm>
          <a:custGeom>
            <a:avLst/>
            <a:gdLst/>
            <a:ahLst/>
            <a:cxnLst/>
            <a:rect r="r" b="b" t="t" l="l"/>
            <a:pathLst>
              <a:path h="6226137" w="10904544">
                <a:moveTo>
                  <a:pt x="0" y="6226137"/>
                </a:moveTo>
                <a:lnTo>
                  <a:pt x="10904544" y="6226137"/>
                </a:lnTo>
                <a:lnTo>
                  <a:pt x="10904544" y="0"/>
                </a:lnTo>
                <a:lnTo>
                  <a:pt x="0" y="0"/>
                </a:lnTo>
                <a:lnTo>
                  <a:pt x="0" y="6226137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5945" r="0" b="-2594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30168" y="1813041"/>
            <a:ext cx="2997747" cy="2997747"/>
          </a:xfrm>
          <a:custGeom>
            <a:avLst/>
            <a:gdLst/>
            <a:ahLst/>
            <a:cxnLst/>
            <a:rect r="r" b="b" t="t" l="l"/>
            <a:pathLst>
              <a:path h="2997747" w="2997747">
                <a:moveTo>
                  <a:pt x="0" y="0"/>
                </a:moveTo>
                <a:lnTo>
                  <a:pt x="2997747" y="0"/>
                </a:lnTo>
                <a:lnTo>
                  <a:pt x="2997747" y="2997747"/>
                </a:lnTo>
                <a:lnTo>
                  <a:pt x="0" y="29977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618209" y="2386691"/>
            <a:ext cx="1621665" cy="1850447"/>
          </a:xfrm>
          <a:custGeom>
            <a:avLst/>
            <a:gdLst/>
            <a:ahLst/>
            <a:cxnLst/>
            <a:rect r="r" b="b" t="t" l="l"/>
            <a:pathLst>
              <a:path h="1850447" w="1621665">
                <a:moveTo>
                  <a:pt x="0" y="0"/>
                </a:moveTo>
                <a:lnTo>
                  <a:pt x="1621665" y="0"/>
                </a:lnTo>
                <a:lnTo>
                  <a:pt x="1621665" y="1850447"/>
                </a:lnTo>
                <a:lnTo>
                  <a:pt x="0" y="18504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31" t="0" r="-31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602225" y="2777211"/>
            <a:ext cx="2903098" cy="888582"/>
          </a:xfrm>
          <a:custGeom>
            <a:avLst/>
            <a:gdLst/>
            <a:ahLst/>
            <a:cxnLst/>
            <a:rect r="r" b="b" t="t" l="l"/>
            <a:pathLst>
              <a:path h="888582" w="2903098">
                <a:moveTo>
                  <a:pt x="0" y="0"/>
                </a:moveTo>
                <a:lnTo>
                  <a:pt x="2903098" y="0"/>
                </a:lnTo>
                <a:lnTo>
                  <a:pt x="2903098" y="888582"/>
                </a:lnTo>
                <a:lnTo>
                  <a:pt x="0" y="8885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71800" y="-209298"/>
            <a:ext cx="11080434" cy="1319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82"/>
              </a:lnSpc>
            </a:pPr>
            <a:r>
              <a:rPr lang="en-US" sz="7057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Etapas del Proyecto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29469" y="5551660"/>
            <a:ext cx="4522560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Etapa 1 – Prototipo funcional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87350" y="5551660"/>
            <a:ext cx="5043494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Etapa 2 – Versión con accesibilidad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604434" y="5551660"/>
            <a:ext cx="4404163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Etapa 3 – Versión final con RA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0921" y="6367000"/>
            <a:ext cx="5339656" cy="2270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80061" indent="-160020" lvl="2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Búsqueda de salas por nombre o código</a:t>
            </a:r>
          </a:p>
          <a:p>
            <a:pPr algn="just" marL="480061" indent="-160020" lvl="2">
              <a:lnSpc>
                <a:spcPts val="2940"/>
              </a:lnSpc>
            </a:pPr>
          </a:p>
          <a:p>
            <a:pPr algn="just" marL="480061" indent="-160020" lvl="2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Brújula digital y mapa interactivo</a:t>
            </a:r>
          </a:p>
          <a:p>
            <a:pPr algn="just" marL="480061" indent="-160020" lvl="2">
              <a:lnSpc>
                <a:spcPts val="2940"/>
              </a:lnSpc>
            </a:pPr>
          </a:p>
          <a:p>
            <a:pPr algn="just" marL="480061" indent="-160020" lvl="2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Información del edificio, facultad, baño, sala y piso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54438" y="6309684"/>
            <a:ext cx="4309320" cy="278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6463" indent="-145488" lvl="2">
              <a:lnSpc>
                <a:spcPts val="2686"/>
              </a:lnSpc>
              <a:buFont typeface="Arial"/>
              <a:buChar char="⚬"/>
            </a:pPr>
            <a:r>
              <a:rPr lang="en-US" sz="19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Validación de la compatibilidad con lectores de pantalla</a:t>
            </a:r>
          </a:p>
          <a:p>
            <a:pPr algn="l" marL="440828" indent="-146943" lvl="2">
              <a:lnSpc>
                <a:spcPts val="2686"/>
              </a:lnSpc>
            </a:pPr>
          </a:p>
          <a:p>
            <a:pPr algn="l" marL="438755" indent="-146252" lvl="2">
              <a:lnSpc>
                <a:spcPts val="2686"/>
              </a:lnSpc>
              <a:buFont typeface="Arial"/>
              <a:buChar char="⚬"/>
            </a:pPr>
            <a:r>
              <a:rPr lang="en-US" sz="1918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Interfaz inclusiva conforme a las pautas WCAG 2.1 AA</a:t>
            </a:r>
          </a:p>
          <a:p>
            <a:pPr algn="l" marL="438755" indent="-146252" lvl="2">
              <a:lnSpc>
                <a:spcPts val="2686"/>
              </a:lnSpc>
            </a:pPr>
          </a:p>
          <a:p>
            <a:pPr algn="l" marL="438755" indent="-146252" lvl="2">
              <a:lnSpc>
                <a:spcPts val="2686"/>
              </a:lnSpc>
              <a:buFont typeface="Arial"/>
              <a:buChar char="⚬"/>
            </a:pPr>
            <a:r>
              <a:rPr lang="en-US" sz="1918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Rutas accesibles para personas con discapacidad motriz reducida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362914" y="6385884"/>
            <a:ext cx="5297538" cy="2482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80061" indent="-160020" lvl="2">
              <a:lnSpc>
                <a:spcPts val="2457"/>
              </a:lnSpc>
              <a:buFont typeface="Arial"/>
              <a:buChar char="⚬"/>
            </a:pPr>
            <a:r>
              <a:rPr lang="en-US" sz="21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Interacción con mapas y direcciones superpuestas sobre el entorno real</a:t>
            </a:r>
          </a:p>
          <a:p>
            <a:pPr algn="just" marL="480061" indent="-160020" lvl="2">
              <a:lnSpc>
                <a:spcPts val="2457"/>
              </a:lnSpc>
            </a:pPr>
          </a:p>
          <a:p>
            <a:pPr algn="just" marL="480061" indent="-160020" lvl="2">
              <a:lnSpc>
                <a:spcPts val="2457"/>
              </a:lnSpc>
              <a:buFont typeface="Arial"/>
              <a:buChar char="⚬"/>
            </a:pPr>
            <a:r>
              <a:rPr lang="en-US" sz="21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Flechas virtuales sobre el entorno real</a:t>
            </a:r>
          </a:p>
          <a:p>
            <a:pPr algn="just" marL="480061" indent="-160020" lvl="2">
              <a:lnSpc>
                <a:spcPts val="2457"/>
              </a:lnSpc>
            </a:pPr>
          </a:p>
          <a:p>
            <a:pPr algn="just" marL="480061" indent="-160020" lvl="2">
              <a:lnSpc>
                <a:spcPts val="2457"/>
              </a:lnSpc>
              <a:buFont typeface="Arial"/>
              <a:buChar char="⚬"/>
            </a:pPr>
            <a:r>
              <a:rPr lang="en-US" sz="21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Compatibilidad con dispositivos móviles y tótems interactivos</a:t>
            </a:r>
          </a:p>
          <a:p>
            <a:pPr algn="ctr" marL="480061" indent="-160020" lvl="2">
              <a:lnSpc>
                <a:spcPts val="294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608825" y="1212584"/>
            <a:ext cx="3845381" cy="456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Agosto - Diciembre 2025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919755" y="1191944"/>
            <a:ext cx="3390472" cy="456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Enero - Mayo 2026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067639" y="1158526"/>
            <a:ext cx="3390472" cy="456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Junio - Agosto 2026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6139741" y="5499195"/>
            <a:ext cx="38100" cy="4547122"/>
            <a:chOff x="0" y="0"/>
            <a:chExt cx="50800" cy="606282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0800" cy="6062853"/>
            </a:xfrm>
            <a:custGeom>
              <a:avLst/>
              <a:gdLst/>
              <a:ahLst/>
              <a:cxnLst/>
              <a:rect r="r" b="b" t="t" l="l"/>
              <a:pathLst>
                <a:path h="6062853" w="50800">
                  <a:moveTo>
                    <a:pt x="50800" y="127000"/>
                  </a:moveTo>
                  <a:lnTo>
                    <a:pt x="50800" y="177800"/>
                  </a:lnTo>
                  <a:cubicBezTo>
                    <a:pt x="50800" y="191770"/>
                    <a:pt x="39370" y="203200"/>
                    <a:pt x="25400" y="203200"/>
                  </a:cubicBezTo>
                  <a:cubicBezTo>
                    <a:pt x="11430" y="203200"/>
                    <a:pt x="0" y="191770"/>
                    <a:pt x="0" y="177800"/>
                  </a:cubicBezTo>
                  <a:lnTo>
                    <a:pt x="0" y="127000"/>
                  </a:lnTo>
                  <a:cubicBezTo>
                    <a:pt x="0" y="113030"/>
                    <a:pt x="11430" y="101600"/>
                    <a:pt x="25400" y="101600"/>
                  </a:cubicBezTo>
                  <a:cubicBezTo>
                    <a:pt x="39370" y="101600"/>
                    <a:pt x="50800" y="113030"/>
                    <a:pt x="50800" y="127000"/>
                  </a:cubicBezTo>
                  <a:close/>
                  <a:moveTo>
                    <a:pt x="50800" y="228600"/>
                  </a:moveTo>
                  <a:lnTo>
                    <a:pt x="50800" y="279400"/>
                  </a:lnTo>
                  <a:cubicBezTo>
                    <a:pt x="50800" y="293370"/>
                    <a:pt x="39370" y="304800"/>
                    <a:pt x="25400" y="304800"/>
                  </a:cubicBezTo>
                  <a:cubicBezTo>
                    <a:pt x="11430" y="304800"/>
                    <a:pt x="0" y="293370"/>
                    <a:pt x="0" y="279400"/>
                  </a:cubicBezTo>
                  <a:lnTo>
                    <a:pt x="0" y="228600"/>
                  </a:lnTo>
                  <a:cubicBezTo>
                    <a:pt x="0" y="214630"/>
                    <a:pt x="11430" y="203200"/>
                    <a:pt x="25400" y="203200"/>
                  </a:cubicBezTo>
                  <a:cubicBezTo>
                    <a:pt x="39370" y="203200"/>
                    <a:pt x="50800" y="214630"/>
                    <a:pt x="50800" y="228600"/>
                  </a:cubicBezTo>
                  <a:close/>
                  <a:moveTo>
                    <a:pt x="50800" y="330200"/>
                  </a:moveTo>
                  <a:lnTo>
                    <a:pt x="50800" y="381000"/>
                  </a:lnTo>
                  <a:cubicBezTo>
                    <a:pt x="50800" y="394970"/>
                    <a:pt x="39370" y="406400"/>
                    <a:pt x="25400" y="406400"/>
                  </a:cubicBezTo>
                  <a:cubicBezTo>
                    <a:pt x="11430" y="406400"/>
                    <a:pt x="0" y="394970"/>
                    <a:pt x="0" y="381000"/>
                  </a:cubicBezTo>
                  <a:lnTo>
                    <a:pt x="0" y="330200"/>
                  </a:lnTo>
                  <a:cubicBezTo>
                    <a:pt x="0" y="316230"/>
                    <a:pt x="11430" y="304800"/>
                    <a:pt x="25400" y="304800"/>
                  </a:cubicBezTo>
                  <a:cubicBezTo>
                    <a:pt x="39370" y="304800"/>
                    <a:pt x="50800" y="316230"/>
                    <a:pt x="50800" y="330200"/>
                  </a:cubicBezTo>
                  <a:close/>
                  <a:moveTo>
                    <a:pt x="50800" y="431800"/>
                  </a:moveTo>
                  <a:lnTo>
                    <a:pt x="50800" y="482600"/>
                  </a:lnTo>
                  <a:cubicBezTo>
                    <a:pt x="50800" y="496570"/>
                    <a:pt x="39370" y="508000"/>
                    <a:pt x="25400" y="508000"/>
                  </a:cubicBezTo>
                  <a:cubicBezTo>
                    <a:pt x="11430" y="508000"/>
                    <a:pt x="0" y="496570"/>
                    <a:pt x="0" y="482600"/>
                  </a:cubicBezTo>
                  <a:lnTo>
                    <a:pt x="0" y="431800"/>
                  </a:lnTo>
                  <a:cubicBezTo>
                    <a:pt x="0" y="417830"/>
                    <a:pt x="11430" y="406400"/>
                    <a:pt x="25400" y="406400"/>
                  </a:cubicBezTo>
                  <a:cubicBezTo>
                    <a:pt x="39370" y="406400"/>
                    <a:pt x="50800" y="417830"/>
                    <a:pt x="50800" y="431800"/>
                  </a:cubicBezTo>
                  <a:close/>
                  <a:moveTo>
                    <a:pt x="50800" y="533400"/>
                  </a:moveTo>
                  <a:lnTo>
                    <a:pt x="50800" y="584200"/>
                  </a:lnTo>
                  <a:cubicBezTo>
                    <a:pt x="50800" y="598170"/>
                    <a:pt x="39370" y="609600"/>
                    <a:pt x="25400" y="609600"/>
                  </a:cubicBezTo>
                  <a:cubicBezTo>
                    <a:pt x="11430" y="609600"/>
                    <a:pt x="0" y="598170"/>
                    <a:pt x="0" y="584200"/>
                  </a:cubicBezTo>
                  <a:lnTo>
                    <a:pt x="0" y="533400"/>
                  </a:lnTo>
                  <a:cubicBezTo>
                    <a:pt x="0" y="519430"/>
                    <a:pt x="11430" y="508000"/>
                    <a:pt x="25400" y="508000"/>
                  </a:cubicBezTo>
                  <a:cubicBezTo>
                    <a:pt x="39370" y="508000"/>
                    <a:pt x="50800" y="519430"/>
                    <a:pt x="50800" y="533400"/>
                  </a:cubicBezTo>
                  <a:close/>
                  <a:moveTo>
                    <a:pt x="50800" y="635000"/>
                  </a:moveTo>
                  <a:lnTo>
                    <a:pt x="50800" y="685800"/>
                  </a:lnTo>
                  <a:cubicBezTo>
                    <a:pt x="50800" y="699770"/>
                    <a:pt x="39370" y="711200"/>
                    <a:pt x="25400" y="711200"/>
                  </a:cubicBezTo>
                  <a:cubicBezTo>
                    <a:pt x="11430" y="711200"/>
                    <a:pt x="0" y="699770"/>
                    <a:pt x="0" y="685800"/>
                  </a:cubicBezTo>
                  <a:lnTo>
                    <a:pt x="0" y="635000"/>
                  </a:lnTo>
                  <a:cubicBezTo>
                    <a:pt x="0" y="621030"/>
                    <a:pt x="11430" y="609600"/>
                    <a:pt x="25400" y="609600"/>
                  </a:cubicBezTo>
                  <a:cubicBezTo>
                    <a:pt x="39370" y="609600"/>
                    <a:pt x="50800" y="621030"/>
                    <a:pt x="50800" y="635000"/>
                  </a:cubicBezTo>
                  <a:close/>
                  <a:moveTo>
                    <a:pt x="50800" y="736600"/>
                  </a:moveTo>
                  <a:lnTo>
                    <a:pt x="50800" y="787400"/>
                  </a:lnTo>
                  <a:cubicBezTo>
                    <a:pt x="50800" y="801370"/>
                    <a:pt x="39370" y="812800"/>
                    <a:pt x="25400" y="812800"/>
                  </a:cubicBezTo>
                  <a:cubicBezTo>
                    <a:pt x="11430" y="812800"/>
                    <a:pt x="0" y="801370"/>
                    <a:pt x="0" y="787400"/>
                  </a:cubicBezTo>
                  <a:lnTo>
                    <a:pt x="0" y="736600"/>
                  </a:lnTo>
                  <a:cubicBezTo>
                    <a:pt x="0" y="722630"/>
                    <a:pt x="11430" y="711200"/>
                    <a:pt x="25400" y="711200"/>
                  </a:cubicBezTo>
                  <a:cubicBezTo>
                    <a:pt x="39370" y="711200"/>
                    <a:pt x="50800" y="722630"/>
                    <a:pt x="50800" y="736600"/>
                  </a:cubicBezTo>
                  <a:close/>
                  <a:moveTo>
                    <a:pt x="50800" y="838200"/>
                  </a:moveTo>
                  <a:lnTo>
                    <a:pt x="50800" y="889000"/>
                  </a:lnTo>
                  <a:cubicBezTo>
                    <a:pt x="50800" y="902970"/>
                    <a:pt x="39370" y="914400"/>
                    <a:pt x="25400" y="914400"/>
                  </a:cubicBezTo>
                  <a:cubicBezTo>
                    <a:pt x="11430" y="914400"/>
                    <a:pt x="0" y="902970"/>
                    <a:pt x="0" y="889000"/>
                  </a:cubicBezTo>
                  <a:lnTo>
                    <a:pt x="0" y="838200"/>
                  </a:lnTo>
                  <a:cubicBezTo>
                    <a:pt x="0" y="824230"/>
                    <a:pt x="11430" y="812800"/>
                    <a:pt x="25400" y="812800"/>
                  </a:cubicBezTo>
                  <a:cubicBezTo>
                    <a:pt x="39370" y="812800"/>
                    <a:pt x="50800" y="824230"/>
                    <a:pt x="50800" y="838200"/>
                  </a:cubicBezTo>
                  <a:close/>
                  <a:moveTo>
                    <a:pt x="50800" y="939800"/>
                  </a:moveTo>
                  <a:lnTo>
                    <a:pt x="50800" y="990600"/>
                  </a:lnTo>
                  <a:cubicBezTo>
                    <a:pt x="50800" y="1004570"/>
                    <a:pt x="39370" y="1016000"/>
                    <a:pt x="25400" y="1016000"/>
                  </a:cubicBezTo>
                  <a:cubicBezTo>
                    <a:pt x="11430" y="1016000"/>
                    <a:pt x="0" y="1004570"/>
                    <a:pt x="0" y="990600"/>
                  </a:cubicBezTo>
                  <a:lnTo>
                    <a:pt x="0" y="939800"/>
                  </a:lnTo>
                  <a:cubicBezTo>
                    <a:pt x="0" y="925830"/>
                    <a:pt x="11430" y="914400"/>
                    <a:pt x="25400" y="914400"/>
                  </a:cubicBezTo>
                  <a:cubicBezTo>
                    <a:pt x="39370" y="914400"/>
                    <a:pt x="50800" y="925830"/>
                    <a:pt x="50800" y="939800"/>
                  </a:cubicBezTo>
                  <a:close/>
                  <a:moveTo>
                    <a:pt x="50800" y="1041400"/>
                  </a:moveTo>
                  <a:lnTo>
                    <a:pt x="50800" y="1092200"/>
                  </a:lnTo>
                  <a:cubicBezTo>
                    <a:pt x="50800" y="1106170"/>
                    <a:pt x="39370" y="1117600"/>
                    <a:pt x="25400" y="1117600"/>
                  </a:cubicBezTo>
                  <a:cubicBezTo>
                    <a:pt x="11430" y="1117600"/>
                    <a:pt x="0" y="1106170"/>
                    <a:pt x="0" y="1092200"/>
                  </a:cubicBezTo>
                  <a:lnTo>
                    <a:pt x="0" y="1041400"/>
                  </a:lnTo>
                  <a:cubicBezTo>
                    <a:pt x="0" y="1027430"/>
                    <a:pt x="11430" y="1016000"/>
                    <a:pt x="25400" y="1016000"/>
                  </a:cubicBezTo>
                  <a:cubicBezTo>
                    <a:pt x="39370" y="1016000"/>
                    <a:pt x="50800" y="1027430"/>
                    <a:pt x="50800" y="1041400"/>
                  </a:cubicBezTo>
                  <a:close/>
                  <a:moveTo>
                    <a:pt x="50800" y="1143000"/>
                  </a:moveTo>
                  <a:lnTo>
                    <a:pt x="50800" y="1193800"/>
                  </a:lnTo>
                  <a:cubicBezTo>
                    <a:pt x="50800" y="1207770"/>
                    <a:pt x="39370" y="1219200"/>
                    <a:pt x="25400" y="1219200"/>
                  </a:cubicBezTo>
                  <a:cubicBezTo>
                    <a:pt x="11430" y="1219200"/>
                    <a:pt x="0" y="1207770"/>
                    <a:pt x="0" y="1193800"/>
                  </a:cubicBezTo>
                  <a:lnTo>
                    <a:pt x="0" y="1143000"/>
                  </a:lnTo>
                  <a:cubicBezTo>
                    <a:pt x="0" y="1129030"/>
                    <a:pt x="11430" y="1117600"/>
                    <a:pt x="25400" y="1117600"/>
                  </a:cubicBezTo>
                  <a:cubicBezTo>
                    <a:pt x="39370" y="1117600"/>
                    <a:pt x="50800" y="1129030"/>
                    <a:pt x="50800" y="1143000"/>
                  </a:cubicBezTo>
                  <a:close/>
                  <a:moveTo>
                    <a:pt x="50800" y="1244600"/>
                  </a:moveTo>
                  <a:lnTo>
                    <a:pt x="50800" y="1295400"/>
                  </a:lnTo>
                  <a:cubicBezTo>
                    <a:pt x="50800" y="1309370"/>
                    <a:pt x="39370" y="1320800"/>
                    <a:pt x="25400" y="1320800"/>
                  </a:cubicBezTo>
                  <a:cubicBezTo>
                    <a:pt x="11430" y="1320800"/>
                    <a:pt x="0" y="1309370"/>
                    <a:pt x="0" y="1295400"/>
                  </a:cubicBezTo>
                  <a:lnTo>
                    <a:pt x="0" y="1244600"/>
                  </a:lnTo>
                  <a:cubicBezTo>
                    <a:pt x="0" y="1230630"/>
                    <a:pt x="11430" y="1219200"/>
                    <a:pt x="25400" y="1219200"/>
                  </a:cubicBezTo>
                  <a:cubicBezTo>
                    <a:pt x="39370" y="1219200"/>
                    <a:pt x="50800" y="1230630"/>
                    <a:pt x="50800" y="1244600"/>
                  </a:cubicBezTo>
                  <a:close/>
                  <a:moveTo>
                    <a:pt x="50800" y="1346200"/>
                  </a:moveTo>
                  <a:lnTo>
                    <a:pt x="50800" y="1397000"/>
                  </a:lnTo>
                  <a:cubicBezTo>
                    <a:pt x="50800" y="1410970"/>
                    <a:pt x="39370" y="1422400"/>
                    <a:pt x="25400" y="1422400"/>
                  </a:cubicBezTo>
                  <a:cubicBezTo>
                    <a:pt x="11430" y="1422400"/>
                    <a:pt x="0" y="1410970"/>
                    <a:pt x="0" y="1397000"/>
                  </a:cubicBezTo>
                  <a:lnTo>
                    <a:pt x="0" y="1346200"/>
                  </a:lnTo>
                  <a:cubicBezTo>
                    <a:pt x="0" y="1332230"/>
                    <a:pt x="11430" y="1320800"/>
                    <a:pt x="25400" y="1320800"/>
                  </a:cubicBezTo>
                  <a:cubicBezTo>
                    <a:pt x="39370" y="1320800"/>
                    <a:pt x="50800" y="1332230"/>
                    <a:pt x="50800" y="1346200"/>
                  </a:cubicBezTo>
                  <a:close/>
                  <a:moveTo>
                    <a:pt x="50800" y="1447800"/>
                  </a:moveTo>
                  <a:lnTo>
                    <a:pt x="50800" y="1498600"/>
                  </a:lnTo>
                  <a:cubicBezTo>
                    <a:pt x="50800" y="1512570"/>
                    <a:pt x="39370" y="1524000"/>
                    <a:pt x="25400" y="1524000"/>
                  </a:cubicBezTo>
                  <a:cubicBezTo>
                    <a:pt x="11430" y="1524000"/>
                    <a:pt x="0" y="1512570"/>
                    <a:pt x="0" y="1498600"/>
                  </a:cubicBezTo>
                  <a:lnTo>
                    <a:pt x="0" y="1447800"/>
                  </a:lnTo>
                  <a:cubicBezTo>
                    <a:pt x="0" y="1433830"/>
                    <a:pt x="11430" y="1422400"/>
                    <a:pt x="25400" y="1422400"/>
                  </a:cubicBezTo>
                  <a:cubicBezTo>
                    <a:pt x="39370" y="1422400"/>
                    <a:pt x="50800" y="1433830"/>
                    <a:pt x="50800" y="1447800"/>
                  </a:cubicBezTo>
                  <a:close/>
                  <a:moveTo>
                    <a:pt x="50800" y="1549400"/>
                  </a:moveTo>
                  <a:lnTo>
                    <a:pt x="50800" y="1600200"/>
                  </a:lnTo>
                  <a:cubicBezTo>
                    <a:pt x="50800" y="1614170"/>
                    <a:pt x="39370" y="1625600"/>
                    <a:pt x="25400" y="1625600"/>
                  </a:cubicBezTo>
                  <a:cubicBezTo>
                    <a:pt x="11430" y="1625600"/>
                    <a:pt x="0" y="1614170"/>
                    <a:pt x="0" y="1600200"/>
                  </a:cubicBezTo>
                  <a:lnTo>
                    <a:pt x="0" y="1549400"/>
                  </a:lnTo>
                  <a:cubicBezTo>
                    <a:pt x="0" y="1535430"/>
                    <a:pt x="11430" y="1524000"/>
                    <a:pt x="25400" y="1524000"/>
                  </a:cubicBezTo>
                  <a:cubicBezTo>
                    <a:pt x="39370" y="1524000"/>
                    <a:pt x="50800" y="1535430"/>
                    <a:pt x="50800" y="1549400"/>
                  </a:cubicBezTo>
                  <a:close/>
                  <a:moveTo>
                    <a:pt x="50800" y="1651000"/>
                  </a:moveTo>
                  <a:lnTo>
                    <a:pt x="50800" y="1701800"/>
                  </a:lnTo>
                  <a:cubicBezTo>
                    <a:pt x="50800" y="1715770"/>
                    <a:pt x="39370" y="1727200"/>
                    <a:pt x="25400" y="1727200"/>
                  </a:cubicBezTo>
                  <a:cubicBezTo>
                    <a:pt x="11430" y="1727200"/>
                    <a:pt x="0" y="1715770"/>
                    <a:pt x="0" y="1701800"/>
                  </a:cubicBezTo>
                  <a:lnTo>
                    <a:pt x="0" y="1651000"/>
                  </a:lnTo>
                  <a:cubicBezTo>
                    <a:pt x="0" y="1637030"/>
                    <a:pt x="11430" y="1625600"/>
                    <a:pt x="25400" y="1625600"/>
                  </a:cubicBezTo>
                  <a:cubicBezTo>
                    <a:pt x="39370" y="1625600"/>
                    <a:pt x="50800" y="1637030"/>
                    <a:pt x="50800" y="1651000"/>
                  </a:cubicBezTo>
                  <a:close/>
                  <a:moveTo>
                    <a:pt x="50800" y="1752600"/>
                  </a:moveTo>
                  <a:lnTo>
                    <a:pt x="50800" y="1803400"/>
                  </a:lnTo>
                  <a:cubicBezTo>
                    <a:pt x="50800" y="1817370"/>
                    <a:pt x="39370" y="1828800"/>
                    <a:pt x="25400" y="1828800"/>
                  </a:cubicBezTo>
                  <a:cubicBezTo>
                    <a:pt x="11430" y="1828800"/>
                    <a:pt x="0" y="1817370"/>
                    <a:pt x="0" y="1803400"/>
                  </a:cubicBezTo>
                  <a:lnTo>
                    <a:pt x="0" y="1752600"/>
                  </a:lnTo>
                  <a:cubicBezTo>
                    <a:pt x="0" y="1738630"/>
                    <a:pt x="11430" y="1727200"/>
                    <a:pt x="25400" y="1727200"/>
                  </a:cubicBezTo>
                  <a:cubicBezTo>
                    <a:pt x="39370" y="1727200"/>
                    <a:pt x="50800" y="1738630"/>
                    <a:pt x="50800" y="1752600"/>
                  </a:cubicBezTo>
                  <a:close/>
                  <a:moveTo>
                    <a:pt x="50800" y="1854200"/>
                  </a:moveTo>
                  <a:lnTo>
                    <a:pt x="50800" y="1905000"/>
                  </a:lnTo>
                  <a:cubicBezTo>
                    <a:pt x="50800" y="1918970"/>
                    <a:pt x="39370" y="1930400"/>
                    <a:pt x="25400" y="1930400"/>
                  </a:cubicBezTo>
                  <a:cubicBezTo>
                    <a:pt x="11430" y="1930400"/>
                    <a:pt x="0" y="1918970"/>
                    <a:pt x="0" y="1905000"/>
                  </a:cubicBezTo>
                  <a:lnTo>
                    <a:pt x="0" y="1854200"/>
                  </a:lnTo>
                  <a:cubicBezTo>
                    <a:pt x="0" y="1840230"/>
                    <a:pt x="11430" y="1828800"/>
                    <a:pt x="25400" y="1828800"/>
                  </a:cubicBezTo>
                  <a:cubicBezTo>
                    <a:pt x="39370" y="1828800"/>
                    <a:pt x="50800" y="1840230"/>
                    <a:pt x="50800" y="1854200"/>
                  </a:cubicBezTo>
                  <a:close/>
                  <a:moveTo>
                    <a:pt x="50800" y="1955800"/>
                  </a:moveTo>
                  <a:lnTo>
                    <a:pt x="50800" y="2006600"/>
                  </a:lnTo>
                  <a:cubicBezTo>
                    <a:pt x="50800" y="2020570"/>
                    <a:pt x="39370" y="2032000"/>
                    <a:pt x="25400" y="2032000"/>
                  </a:cubicBezTo>
                  <a:cubicBezTo>
                    <a:pt x="11430" y="2032000"/>
                    <a:pt x="0" y="2020570"/>
                    <a:pt x="0" y="2006600"/>
                  </a:cubicBezTo>
                  <a:lnTo>
                    <a:pt x="0" y="1955800"/>
                  </a:lnTo>
                  <a:cubicBezTo>
                    <a:pt x="0" y="1941830"/>
                    <a:pt x="11430" y="1930400"/>
                    <a:pt x="25400" y="1930400"/>
                  </a:cubicBezTo>
                  <a:cubicBezTo>
                    <a:pt x="39370" y="1930400"/>
                    <a:pt x="50800" y="1941830"/>
                    <a:pt x="50800" y="1955800"/>
                  </a:cubicBezTo>
                  <a:close/>
                  <a:moveTo>
                    <a:pt x="50800" y="2057400"/>
                  </a:moveTo>
                  <a:lnTo>
                    <a:pt x="50800" y="2108200"/>
                  </a:lnTo>
                  <a:cubicBezTo>
                    <a:pt x="50800" y="2122170"/>
                    <a:pt x="39370" y="2133600"/>
                    <a:pt x="25400" y="2133600"/>
                  </a:cubicBezTo>
                  <a:cubicBezTo>
                    <a:pt x="11430" y="2133600"/>
                    <a:pt x="0" y="2122170"/>
                    <a:pt x="0" y="2108200"/>
                  </a:cubicBezTo>
                  <a:lnTo>
                    <a:pt x="0" y="2057400"/>
                  </a:lnTo>
                  <a:cubicBezTo>
                    <a:pt x="0" y="2043430"/>
                    <a:pt x="11430" y="2032000"/>
                    <a:pt x="25400" y="2032000"/>
                  </a:cubicBezTo>
                  <a:cubicBezTo>
                    <a:pt x="39370" y="2032000"/>
                    <a:pt x="50800" y="2043430"/>
                    <a:pt x="50800" y="2057400"/>
                  </a:cubicBezTo>
                  <a:close/>
                  <a:moveTo>
                    <a:pt x="50800" y="2159000"/>
                  </a:moveTo>
                  <a:lnTo>
                    <a:pt x="50800" y="2209800"/>
                  </a:lnTo>
                  <a:cubicBezTo>
                    <a:pt x="50800" y="2223770"/>
                    <a:pt x="39370" y="2235200"/>
                    <a:pt x="25400" y="2235200"/>
                  </a:cubicBezTo>
                  <a:cubicBezTo>
                    <a:pt x="11430" y="2235200"/>
                    <a:pt x="0" y="2223770"/>
                    <a:pt x="0" y="2209800"/>
                  </a:cubicBezTo>
                  <a:lnTo>
                    <a:pt x="0" y="2159000"/>
                  </a:lnTo>
                  <a:cubicBezTo>
                    <a:pt x="0" y="2145030"/>
                    <a:pt x="11430" y="2133600"/>
                    <a:pt x="25400" y="2133600"/>
                  </a:cubicBezTo>
                  <a:cubicBezTo>
                    <a:pt x="39370" y="2133600"/>
                    <a:pt x="50800" y="2145030"/>
                    <a:pt x="50800" y="2159000"/>
                  </a:cubicBezTo>
                  <a:close/>
                  <a:moveTo>
                    <a:pt x="50800" y="2260600"/>
                  </a:moveTo>
                  <a:lnTo>
                    <a:pt x="50800" y="2311400"/>
                  </a:lnTo>
                  <a:cubicBezTo>
                    <a:pt x="50800" y="2325370"/>
                    <a:pt x="39370" y="2336800"/>
                    <a:pt x="25400" y="2336800"/>
                  </a:cubicBezTo>
                  <a:cubicBezTo>
                    <a:pt x="11430" y="2336800"/>
                    <a:pt x="0" y="2325370"/>
                    <a:pt x="0" y="2311400"/>
                  </a:cubicBezTo>
                  <a:lnTo>
                    <a:pt x="0" y="2260600"/>
                  </a:lnTo>
                  <a:cubicBezTo>
                    <a:pt x="0" y="2246630"/>
                    <a:pt x="11430" y="2235200"/>
                    <a:pt x="25400" y="2235200"/>
                  </a:cubicBezTo>
                  <a:cubicBezTo>
                    <a:pt x="39370" y="2235200"/>
                    <a:pt x="50800" y="2246630"/>
                    <a:pt x="50800" y="2260600"/>
                  </a:cubicBezTo>
                  <a:close/>
                  <a:moveTo>
                    <a:pt x="50800" y="2362200"/>
                  </a:moveTo>
                  <a:lnTo>
                    <a:pt x="50800" y="2413000"/>
                  </a:lnTo>
                  <a:cubicBezTo>
                    <a:pt x="50800" y="2426970"/>
                    <a:pt x="39370" y="2438400"/>
                    <a:pt x="25400" y="2438400"/>
                  </a:cubicBezTo>
                  <a:cubicBezTo>
                    <a:pt x="11430" y="2438400"/>
                    <a:pt x="0" y="2426970"/>
                    <a:pt x="0" y="2413000"/>
                  </a:cubicBezTo>
                  <a:lnTo>
                    <a:pt x="0" y="2362200"/>
                  </a:lnTo>
                  <a:cubicBezTo>
                    <a:pt x="0" y="2348230"/>
                    <a:pt x="11430" y="2336800"/>
                    <a:pt x="25400" y="2336800"/>
                  </a:cubicBezTo>
                  <a:cubicBezTo>
                    <a:pt x="39370" y="2336800"/>
                    <a:pt x="50800" y="2348230"/>
                    <a:pt x="50800" y="2362200"/>
                  </a:cubicBezTo>
                  <a:close/>
                  <a:moveTo>
                    <a:pt x="50800" y="2463800"/>
                  </a:moveTo>
                  <a:lnTo>
                    <a:pt x="50800" y="2514600"/>
                  </a:lnTo>
                  <a:cubicBezTo>
                    <a:pt x="50800" y="2528570"/>
                    <a:pt x="39370" y="2540000"/>
                    <a:pt x="25400" y="2540000"/>
                  </a:cubicBezTo>
                  <a:cubicBezTo>
                    <a:pt x="11430" y="2540000"/>
                    <a:pt x="0" y="2528570"/>
                    <a:pt x="0" y="2514600"/>
                  </a:cubicBezTo>
                  <a:lnTo>
                    <a:pt x="0" y="2463800"/>
                  </a:lnTo>
                  <a:cubicBezTo>
                    <a:pt x="0" y="2449830"/>
                    <a:pt x="11430" y="2438400"/>
                    <a:pt x="25400" y="2438400"/>
                  </a:cubicBezTo>
                  <a:cubicBezTo>
                    <a:pt x="39370" y="2438400"/>
                    <a:pt x="50800" y="2449830"/>
                    <a:pt x="50800" y="2463800"/>
                  </a:cubicBezTo>
                  <a:close/>
                  <a:moveTo>
                    <a:pt x="50800" y="2565400"/>
                  </a:moveTo>
                  <a:lnTo>
                    <a:pt x="50800" y="2616200"/>
                  </a:lnTo>
                  <a:cubicBezTo>
                    <a:pt x="50800" y="2630170"/>
                    <a:pt x="39370" y="2641600"/>
                    <a:pt x="25400" y="2641600"/>
                  </a:cubicBezTo>
                  <a:cubicBezTo>
                    <a:pt x="11430" y="2641600"/>
                    <a:pt x="0" y="2630170"/>
                    <a:pt x="0" y="2616200"/>
                  </a:cubicBezTo>
                  <a:lnTo>
                    <a:pt x="0" y="2565400"/>
                  </a:lnTo>
                  <a:cubicBezTo>
                    <a:pt x="0" y="2551430"/>
                    <a:pt x="11430" y="2540000"/>
                    <a:pt x="25400" y="2540000"/>
                  </a:cubicBezTo>
                  <a:cubicBezTo>
                    <a:pt x="39370" y="2540000"/>
                    <a:pt x="50800" y="2551430"/>
                    <a:pt x="50800" y="2565400"/>
                  </a:cubicBezTo>
                  <a:close/>
                  <a:moveTo>
                    <a:pt x="50800" y="2667000"/>
                  </a:moveTo>
                  <a:lnTo>
                    <a:pt x="50800" y="2717800"/>
                  </a:lnTo>
                  <a:cubicBezTo>
                    <a:pt x="50800" y="2731770"/>
                    <a:pt x="39370" y="2743200"/>
                    <a:pt x="25400" y="2743200"/>
                  </a:cubicBezTo>
                  <a:cubicBezTo>
                    <a:pt x="11430" y="2743200"/>
                    <a:pt x="0" y="2731770"/>
                    <a:pt x="0" y="2717800"/>
                  </a:cubicBezTo>
                  <a:lnTo>
                    <a:pt x="0" y="2667000"/>
                  </a:lnTo>
                  <a:cubicBezTo>
                    <a:pt x="0" y="2653030"/>
                    <a:pt x="11430" y="2641600"/>
                    <a:pt x="25400" y="2641600"/>
                  </a:cubicBezTo>
                  <a:cubicBezTo>
                    <a:pt x="39370" y="2641600"/>
                    <a:pt x="50800" y="2653030"/>
                    <a:pt x="50800" y="2667000"/>
                  </a:cubicBezTo>
                  <a:close/>
                  <a:moveTo>
                    <a:pt x="50800" y="2768600"/>
                  </a:moveTo>
                  <a:lnTo>
                    <a:pt x="50800" y="2819400"/>
                  </a:lnTo>
                  <a:cubicBezTo>
                    <a:pt x="50800" y="2833370"/>
                    <a:pt x="39370" y="2844800"/>
                    <a:pt x="25400" y="2844800"/>
                  </a:cubicBezTo>
                  <a:cubicBezTo>
                    <a:pt x="11430" y="2844800"/>
                    <a:pt x="0" y="2833370"/>
                    <a:pt x="0" y="2819400"/>
                  </a:cubicBezTo>
                  <a:lnTo>
                    <a:pt x="0" y="2768600"/>
                  </a:lnTo>
                  <a:cubicBezTo>
                    <a:pt x="0" y="2754630"/>
                    <a:pt x="11430" y="2743200"/>
                    <a:pt x="25400" y="2743200"/>
                  </a:cubicBezTo>
                  <a:cubicBezTo>
                    <a:pt x="39370" y="2743200"/>
                    <a:pt x="50800" y="2754630"/>
                    <a:pt x="50800" y="2768600"/>
                  </a:cubicBezTo>
                  <a:close/>
                  <a:moveTo>
                    <a:pt x="50800" y="2870200"/>
                  </a:moveTo>
                  <a:lnTo>
                    <a:pt x="50800" y="2921000"/>
                  </a:lnTo>
                  <a:cubicBezTo>
                    <a:pt x="50800" y="2934970"/>
                    <a:pt x="39370" y="2946400"/>
                    <a:pt x="25400" y="2946400"/>
                  </a:cubicBezTo>
                  <a:cubicBezTo>
                    <a:pt x="11430" y="2946400"/>
                    <a:pt x="0" y="2934970"/>
                    <a:pt x="0" y="2921000"/>
                  </a:cubicBezTo>
                  <a:lnTo>
                    <a:pt x="0" y="2870200"/>
                  </a:lnTo>
                  <a:cubicBezTo>
                    <a:pt x="0" y="2856230"/>
                    <a:pt x="11430" y="2844800"/>
                    <a:pt x="25400" y="2844800"/>
                  </a:cubicBezTo>
                  <a:cubicBezTo>
                    <a:pt x="39370" y="2844800"/>
                    <a:pt x="50800" y="2856230"/>
                    <a:pt x="50800" y="2870200"/>
                  </a:cubicBezTo>
                  <a:close/>
                  <a:moveTo>
                    <a:pt x="50800" y="2971800"/>
                  </a:moveTo>
                  <a:lnTo>
                    <a:pt x="50800" y="3022600"/>
                  </a:lnTo>
                  <a:cubicBezTo>
                    <a:pt x="50800" y="3036570"/>
                    <a:pt x="39370" y="3048000"/>
                    <a:pt x="25400" y="3048000"/>
                  </a:cubicBezTo>
                  <a:cubicBezTo>
                    <a:pt x="11430" y="3048000"/>
                    <a:pt x="0" y="3036570"/>
                    <a:pt x="0" y="3022600"/>
                  </a:cubicBezTo>
                  <a:lnTo>
                    <a:pt x="0" y="2971800"/>
                  </a:lnTo>
                  <a:cubicBezTo>
                    <a:pt x="0" y="2957830"/>
                    <a:pt x="11430" y="2946400"/>
                    <a:pt x="25400" y="2946400"/>
                  </a:cubicBezTo>
                  <a:cubicBezTo>
                    <a:pt x="39370" y="2946400"/>
                    <a:pt x="50800" y="2957830"/>
                    <a:pt x="50800" y="2971800"/>
                  </a:cubicBezTo>
                  <a:close/>
                  <a:moveTo>
                    <a:pt x="50800" y="3073400"/>
                  </a:moveTo>
                  <a:lnTo>
                    <a:pt x="50800" y="3124200"/>
                  </a:lnTo>
                  <a:cubicBezTo>
                    <a:pt x="50800" y="3138170"/>
                    <a:pt x="39370" y="3149600"/>
                    <a:pt x="25400" y="3149600"/>
                  </a:cubicBezTo>
                  <a:cubicBezTo>
                    <a:pt x="11430" y="3149600"/>
                    <a:pt x="0" y="3138170"/>
                    <a:pt x="0" y="3124200"/>
                  </a:cubicBezTo>
                  <a:lnTo>
                    <a:pt x="0" y="3073400"/>
                  </a:lnTo>
                  <a:cubicBezTo>
                    <a:pt x="0" y="3059430"/>
                    <a:pt x="11430" y="3048000"/>
                    <a:pt x="25400" y="3048000"/>
                  </a:cubicBezTo>
                  <a:cubicBezTo>
                    <a:pt x="39370" y="3048000"/>
                    <a:pt x="50800" y="3059430"/>
                    <a:pt x="50800" y="3073400"/>
                  </a:cubicBezTo>
                  <a:close/>
                  <a:moveTo>
                    <a:pt x="50800" y="3175000"/>
                  </a:moveTo>
                  <a:lnTo>
                    <a:pt x="50800" y="3225800"/>
                  </a:lnTo>
                  <a:cubicBezTo>
                    <a:pt x="50800" y="3239770"/>
                    <a:pt x="39370" y="3251200"/>
                    <a:pt x="25400" y="3251200"/>
                  </a:cubicBezTo>
                  <a:cubicBezTo>
                    <a:pt x="11430" y="3251200"/>
                    <a:pt x="0" y="3239770"/>
                    <a:pt x="0" y="3225800"/>
                  </a:cubicBezTo>
                  <a:lnTo>
                    <a:pt x="0" y="3175000"/>
                  </a:lnTo>
                  <a:cubicBezTo>
                    <a:pt x="0" y="3161030"/>
                    <a:pt x="11430" y="3149600"/>
                    <a:pt x="25400" y="3149600"/>
                  </a:cubicBezTo>
                  <a:cubicBezTo>
                    <a:pt x="39370" y="3149600"/>
                    <a:pt x="50800" y="3161030"/>
                    <a:pt x="50800" y="3175000"/>
                  </a:cubicBezTo>
                  <a:close/>
                  <a:moveTo>
                    <a:pt x="50800" y="3276600"/>
                  </a:moveTo>
                  <a:lnTo>
                    <a:pt x="50800" y="3327400"/>
                  </a:lnTo>
                  <a:cubicBezTo>
                    <a:pt x="50800" y="3341370"/>
                    <a:pt x="39370" y="3352800"/>
                    <a:pt x="25400" y="3352800"/>
                  </a:cubicBezTo>
                  <a:cubicBezTo>
                    <a:pt x="11430" y="3352800"/>
                    <a:pt x="0" y="3341370"/>
                    <a:pt x="0" y="3327400"/>
                  </a:cubicBezTo>
                  <a:lnTo>
                    <a:pt x="0" y="3276600"/>
                  </a:lnTo>
                  <a:cubicBezTo>
                    <a:pt x="0" y="3262630"/>
                    <a:pt x="11430" y="3251200"/>
                    <a:pt x="25400" y="3251200"/>
                  </a:cubicBezTo>
                  <a:cubicBezTo>
                    <a:pt x="39370" y="3251200"/>
                    <a:pt x="50800" y="3262630"/>
                    <a:pt x="50800" y="3276600"/>
                  </a:cubicBezTo>
                  <a:close/>
                  <a:moveTo>
                    <a:pt x="50800" y="3378200"/>
                  </a:moveTo>
                  <a:lnTo>
                    <a:pt x="50800" y="3429000"/>
                  </a:lnTo>
                  <a:cubicBezTo>
                    <a:pt x="50800" y="3442970"/>
                    <a:pt x="39370" y="3454400"/>
                    <a:pt x="25400" y="3454400"/>
                  </a:cubicBezTo>
                  <a:cubicBezTo>
                    <a:pt x="11430" y="3454400"/>
                    <a:pt x="0" y="3442970"/>
                    <a:pt x="0" y="3429000"/>
                  </a:cubicBezTo>
                  <a:lnTo>
                    <a:pt x="0" y="3378200"/>
                  </a:lnTo>
                  <a:cubicBezTo>
                    <a:pt x="0" y="3364230"/>
                    <a:pt x="11430" y="3352800"/>
                    <a:pt x="25400" y="3352800"/>
                  </a:cubicBezTo>
                  <a:cubicBezTo>
                    <a:pt x="39370" y="3352800"/>
                    <a:pt x="50800" y="3364230"/>
                    <a:pt x="50800" y="3378200"/>
                  </a:cubicBezTo>
                  <a:close/>
                  <a:moveTo>
                    <a:pt x="50800" y="3479800"/>
                  </a:moveTo>
                  <a:lnTo>
                    <a:pt x="50800" y="3530600"/>
                  </a:lnTo>
                  <a:cubicBezTo>
                    <a:pt x="50800" y="3544570"/>
                    <a:pt x="39370" y="3556000"/>
                    <a:pt x="25400" y="3556000"/>
                  </a:cubicBezTo>
                  <a:cubicBezTo>
                    <a:pt x="11430" y="3556000"/>
                    <a:pt x="0" y="3544570"/>
                    <a:pt x="0" y="3530600"/>
                  </a:cubicBezTo>
                  <a:lnTo>
                    <a:pt x="0" y="3479800"/>
                  </a:lnTo>
                  <a:cubicBezTo>
                    <a:pt x="0" y="3465830"/>
                    <a:pt x="11430" y="3454400"/>
                    <a:pt x="25400" y="3454400"/>
                  </a:cubicBezTo>
                  <a:cubicBezTo>
                    <a:pt x="39370" y="3454400"/>
                    <a:pt x="50800" y="3465830"/>
                    <a:pt x="50800" y="3479800"/>
                  </a:cubicBezTo>
                  <a:close/>
                  <a:moveTo>
                    <a:pt x="50800" y="3581400"/>
                  </a:moveTo>
                  <a:lnTo>
                    <a:pt x="50800" y="3632200"/>
                  </a:lnTo>
                  <a:cubicBezTo>
                    <a:pt x="50800" y="3646170"/>
                    <a:pt x="39370" y="3657600"/>
                    <a:pt x="25400" y="3657600"/>
                  </a:cubicBezTo>
                  <a:cubicBezTo>
                    <a:pt x="11430" y="3657600"/>
                    <a:pt x="0" y="3646170"/>
                    <a:pt x="0" y="3632200"/>
                  </a:cubicBezTo>
                  <a:lnTo>
                    <a:pt x="0" y="3581400"/>
                  </a:lnTo>
                  <a:cubicBezTo>
                    <a:pt x="0" y="3567430"/>
                    <a:pt x="11430" y="3556000"/>
                    <a:pt x="25400" y="3556000"/>
                  </a:cubicBezTo>
                  <a:cubicBezTo>
                    <a:pt x="39370" y="3556000"/>
                    <a:pt x="50800" y="3567430"/>
                    <a:pt x="50800" y="3581400"/>
                  </a:cubicBezTo>
                  <a:close/>
                  <a:moveTo>
                    <a:pt x="50800" y="3683000"/>
                  </a:moveTo>
                  <a:lnTo>
                    <a:pt x="50800" y="3733800"/>
                  </a:lnTo>
                  <a:cubicBezTo>
                    <a:pt x="50800" y="3747770"/>
                    <a:pt x="39370" y="3759200"/>
                    <a:pt x="25400" y="3759200"/>
                  </a:cubicBezTo>
                  <a:cubicBezTo>
                    <a:pt x="11430" y="3759200"/>
                    <a:pt x="0" y="3747770"/>
                    <a:pt x="0" y="3733800"/>
                  </a:cubicBezTo>
                  <a:lnTo>
                    <a:pt x="0" y="3683000"/>
                  </a:lnTo>
                  <a:cubicBezTo>
                    <a:pt x="0" y="3669030"/>
                    <a:pt x="11430" y="3657600"/>
                    <a:pt x="25400" y="3657600"/>
                  </a:cubicBezTo>
                  <a:cubicBezTo>
                    <a:pt x="39370" y="3657600"/>
                    <a:pt x="50800" y="3669030"/>
                    <a:pt x="50800" y="3683000"/>
                  </a:cubicBezTo>
                  <a:close/>
                  <a:moveTo>
                    <a:pt x="50800" y="3784600"/>
                  </a:moveTo>
                  <a:lnTo>
                    <a:pt x="50800" y="3835400"/>
                  </a:lnTo>
                  <a:cubicBezTo>
                    <a:pt x="50800" y="3849370"/>
                    <a:pt x="39370" y="3860800"/>
                    <a:pt x="25400" y="3860800"/>
                  </a:cubicBezTo>
                  <a:cubicBezTo>
                    <a:pt x="11430" y="3860800"/>
                    <a:pt x="0" y="3849370"/>
                    <a:pt x="0" y="3835400"/>
                  </a:cubicBezTo>
                  <a:lnTo>
                    <a:pt x="0" y="3784600"/>
                  </a:lnTo>
                  <a:cubicBezTo>
                    <a:pt x="0" y="3770630"/>
                    <a:pt x="11430" y="3759200"/>
                    <a:pt x="25400" y="3759200"/>
                  </a:cubicBezTo>
                  <a:cubicBezTo>
                    <a:pt x="39370" y="3759200"/>
                    <a:pt x="50800" y="3770630"/>
                    <a:pt x="50800" y="3784600"/>
                  </a:cubicBezTo>
                  <a:close/>
                  <a:moveTo>
                    <a:pt x="50800" y="3886200"/>
                  </a:moveTo>
                  <a:lnTo>
                    <a:pt x="50800" y="3937000"/>
                  </a:lnTo>
                  <a:cubicBezTo>
                    <a:pt x="50800" y="3950970"/>
                    <a:pt x="39370" y="3962400"/>
                    <a:pt x="25400" y="3962400"/>
                  </a:cubicBezTo>
                  <a:cubicBezTo>
                    <a:pt x="11430" y="3962400"/>
                    <a:pt x="0" y="3950970"/>
                    <a:pt x="0" y="3937000"/>
                  </a:cubicBezTo>
                  <a:lnTo>
                    <a:pt x="0" y="3886200"/>
                  </a:lnTo>
                  <a:cubicBezTo>
                    <a:pt x="0" y="3872230"/>
                    <a:pt x="11430" y="3860800"/>
                    <a:pt x="25400" y="3860800"/>
                  </a:cubicBezTo>
                  <a:cubicBezTo>
                    <a:pt x="39370" y="3860800"/>
                    <a:pt x="50800" y="3872230"/>
                    <a:pt x="50800" y="3886200"/>
                  </a:cubicBezTo>
                  <a:close/>
                  <a:moveTo>
                    <a:pt x="50800" y="3987800"/>
                  </a:moveTo>
                  <a:lnTo>
                    <a:pt x="50800" y="4038600"/>
                  </a:lnTo>
                  <a:cubicBezTo>
                    <a:pt x="50800" y="4052570"/>
                    <a:pt x="39370" y="4064000"/>
                    <a:pt x="25400" y="4064000"/>
                  </a:cubicBezTo>
                  <a:cubicBezTo>
                    <a:pt x="11430" y="4064000"/>
                    <a:pt x="0" y="4052570"/>
                    <a:pt x="0" y="4038600"/>
                  </a:cubicBezTo>
                  <a:lnTo>
                    <a:pt x="0" y="3987800"/>
                  </a:lnTo>
                  <a:cubicBezTo>
                    <a:pt x="0" y="3973830"/>
                    <a:pt x="11430" y="3962400"/>
                    <a:pt x="25400" y="3962400"/>
                  </a:cubicBezTo>
                  <a:cubicBezTo>
                    <a:pt x="39370" y="3962400"/>
                    <a:pt x="50800" y="3973830"/>
                    <a:pt x="50800" y="3987800"/>
                  </a:cubicBezTo>
                  <a:close/>
                  <a:moveTo>
                    <a:pt x="50800" y="4089400"/>
                  </a:moveTo>
                  <a:lnTo>
                    <a:pt x="50800" y="4140200"/>
                  </a:lnTo>
                  <a:cubicBezTo>
                    <a:pt x="50800" y="4154170"/>
                    <a:pt x="39370" y="4165600"/>
                    <a:pt x="25400" y="4165600"/>
                  </a:cubicBezTo>
                  <a:cubicBezTo>
                    <a:pt x="11430" y="4165600"/>
                    <a:pt x="0" y="4154170"/>
                    <a:pt x="0" y="4140200"/>
                  </a:cubicBezTo>
                  <a:lnTo>
                    <a:pt x="0" y="4089400"/>
                  </a:lnTo>
                  <a:cubicBezTo>
                    <a:pt x="0" y="4075430"/>
                    <a:pt x="11430" y="4064000"/>
                    <a:pt x="25400" y="4064000"/>
                  </a:cubicBezTo>
                  <a:cubicBezTo>
                    <a:pt x="39370" y="4064000"/>
                    <a:pt x="50800" y="4075430"/>
                    <a:pt x="50800" y="4089400"/>
                  </a:cubicBezTo>
                  <a:close/>
                  <a:moveTo>
                    <a:pt x="50800" y="4191000"/>
                  </a:moveTo>
                  <a:lnTo>
                    <a:pt x="50800" y="4241800"/>
                  </a:lnTo>
                  <a:cubicBezTo>
                    <a:pt x="50800" y="4255770"/>
                    <a:pt x="39370" y="4267200"/>
                    <a:pt x="25400" y="4267200"/>
                  </a:cubicBezTo>
                  <a:cubicBezTo>
                    <a:pt x="11430" y="4267200"/>
                    <a:pt x="0" y="4255770"/>
                    <a:pt x="0" y="4241800"/>
                  </a:cubicBezTo>
                  <a:lnTo>
                    <a:pt x="0" y="4191000"/>
                  </a:lnTo>
                  <a:cubicBezTo>
                    <a:pt x="0" y="4177030"/>
                    <a:pt x="11430" y="4165600"/>
                    <a:pt x="25400" y="4165600"/>
                  </a:cubicBezTo>
                  <a:cubicBezTo>
                    <a:pt x="39370" y="4165600"/>
                    <a:pt x="50800" y="4177030"/>
                    <a:pt x="50800" y="4191000"/>
                  </a:cubicBezTo>
                  <a:close/>
                  <a:moveTo>
                    <a:pt x="50800" y="4292600"/>
                  </a:moveTo>
                  <a:lnTo>
                    <a:pt x="50800" y="4343400"/>
                  </a:lnTo>
                  <a:cubicBezTo>
                    <a:pt x="50800" y="4357370"/>
                    <a:pt x="39370" y="4368800"/>
                    <a:pt x="25400" y="4368800"/>
                  </a:cubicBezTo>
                  <a:cubicBezTo>
                    <a:pt x="11430" y="4368800"/>
                    <a:pt x="0" y="4357370"/>
                    <a:pt x="0" y="4343400"/>
                  </a:cubicBezTo>
                  <a:lnTo>
                    <a:pt x="0" y="4292600"/>
                  </a:lnTo>
                  <a:cubicBezTo>
                    <a:pt x="0" y="4278630"/>
                    <a:pt x="11430" y="4267200"/>
                    <a:pt x="25400" y="4267200"/>
                  </a:cubicBezTo>
                  <a:cubicBezTo>
                    <a:pt x="39370" y="4267200"/>
                    <a:pt x="50800" y="4278630"/>
                    <a:pt x="50800" y="4292600"/>
                  </a:cubicBezTo>
                  <a:close/>
                  <a:moveTo>
                    <a:pt x="50800" y="4394200"/>
                  </a:moveTo>
                  <a:lnTo>
                    <a:pt x="50800" y="4445000"/>
                  </a:lnTo>
                  <a:cubicBezTo>
                    <a:pt x="50800" y="4458970"/>
                    <a:pt x="39370" y="4470400"/>
                    <a:pt x="25400" y="4470400"/>
                  </a:cubicBezTo>
                  <a:cubicBezTo>
                    <a:pt x="11430" y="4470400"/>
                    <a:pt x="0" y="4458970"/>
                    <a:pt x="0" y="4445000"/>
                  </a:cubicBezTo>
                  <a:lnTo>
                    <a:pt x="0" y="4394200"/>
                  </a:lnTo>
                  <a:cubicBezTo>
                    <a:pt x="0" y="4380230"/>
                    <a:pt x="11430" y="4368800"/>
                    <a:pt x="25400" y="4368800"/>
                  </a:cubicBezTo>
                  <a:cubicBezTo>
                    <a:pt x="39370" y="4368800"/>
                    <a:pt x="50800" y="4380230"/>
                    <a:pt x="50800" y="4394200"/>
                  </a:cubicBezTo>
                  <a:close/>
                  <a:moveTo>
                    <a:pt x="50800" y="4495800"/>
                  </a:moveTo>
                  <a:lnTo>
                    <a:pt x="50800" y="4546600"/>
                  </a:lnTo>
                  <a:cubicBezTo>
                    <a:pt x="50800" y="4560570"/>
                    <a:pt x="39370" y="4572000"/>
                    <a:pt x="25400" y="4572000"/>
                  </a:cubicBezTo>
                  <a:cubicBezTo>
                    <a:pt x="11430" y="4572000"/>
                    <a:pt x="0" y="4560570"/>
                    <a:pt x="0" y="4546600"/>
                  </a:cubicBezTo>
                  <a:lnTo>
                    <a:pt x="0" y="4495800"/>
                  </a:lnTo>
                  <a:cubicBezTo>
                    <a:pt x="0" y="4481830"/>
                    <a:pt x="11430" y="4470400"/>
                    <a:pt x="25400" y="4470400"/>
                  </a:cubicBezTo>
                  <a:cubicBezTo>
                    <a:pt x="39370" y="4470400"/>
                    <a:pt x="50800" y="4481830"/>
                    <a:pt x="50800" y="4495800"/>
                  </a:cubicBezTo>
                  <a:close/>
                  <a:moveTo>
                    <a:pt x="50800" y="4597400"/>
                  </a:moveTo>
                  <a:lnTo>
                    <a:pt x="50800" y="4648200"/>
                  </a:lnTo>
                  <a:cubicBezTo>
                    <a:pt x="50800" y="4662170"/>
                    <a:pt x="39370" y="4673600"/>
                    <a:pt x="25400" y="4673600"/>
                  </a:cubicBezTo>
                  <a:cubicBezTo>
                    <a:pt x="11430" y="4673600"/>
                    <a:pt x="0" y="4662170"/>
                    <a:pt x="0" y="4648200"/>
                  </a:cubicBezTo>
                  <a:lnTo>
                    <a:pt x="0" y="4597400"/>
                  </a:lnTo>
                  <a:cubicBezTo>
                    <a:pt x="0" y="4583430"/>
                    <a:pt x="11430" y="4572000"/>
                    <a:pt x="25400" y="4572000"/>
                  </a:cubicBezTo>
                  <a:cubicBezTo>
                    <a:pt x="39370" y="4572000"/>
                    <a:pt x="50800" y="4583430"/>
                    <a:pt x="50800" y="4597400"/>
                  </a:cubicBezTo>
                  <a:close/>
                  <a:moveTo>
                    <a:pt x="50800" y="4699000"/>
                  </a:moveTo>
                  <a:lnTo>
                    <a:pt x="50800" y="4749800"/>
                  </a:lnTo>
                  <a:cubicBezTo>
                    <a:pt x="50800" y="4763770"/>
                    <a:pt x="39370" y="4775200"/>
                    <a:pt x="25400" y="4775200"/>
                  </a:cubicBezTo>
                  <a:cubicBezTo>
                    <a:pt x="11430" y="4775200"/>
                    <a:pt x="0" y="4763770"/>
                    <a:pt x="0" y="4749800"/>
                  </a:cubicBezTo>
                  <a:lnTo>
                    <a:pt x="0" y="4699000"/>
                  </a:lnTo>
                  <a:cubicBezTo>
                    <a:pt x="0" y="4685030"/>
                    <a:pt x="11430" y="4673600"/>
                    <a:pt x="25400" y="4673600"/>
                  </a:cubicBezTo>
                  <a:cubicBezTo>
                    <a:pt x="39370" y="4673600"/>
                    <a:pt x="50800" y="4685030"/>
                    <a:pt x="50800" y="4699000"/>
                  </a:cubicBezTo>
                  <a:close/>
                  <a:moveTo>
                    <a:pt x="50800" y="4800600"/>
                  </a:moveTo>
                  <a:lnTo>
                    <a:pt x="50800" y="4851400"/>
                  </a:lnTo>
                  <a:cubicBezTo>
                    <a:pt x="50800" y="4865370"/>
                    <a:pt x="39370" y="4876800"/>
                    <a:pt x="25400" y="4876800"/>
                  </a:cubicBezTo>
                  <a:cubicBezTo>
                    <a:pt x="11430" y="4876800"/>
                    <a:pt x="0" y="4865370"/>
                    <a:pt x="0" y="4851400"/>
                  </a:cubicBezTo>
                  <a:lnTo>
                    <a:pt x="0" y="4800600"/>
                  </a:lnTo>
                  <a:cubicBezTo>
                    <a:pt x="0" y="4786630"/>
                    <a:pt x="11430" y="4775200"/>
                    <a:pt x="25400" y="4775200"/>
                  </a:cubicBezTo>
                  <a:cubicBezTo>
                    <a:pt x="39370" y="4775200"/>
                    <a:pt x="50800" y="4786630"/>
                    <a:pt x="50800" y="4800600"/>
                  </a:cubicBezTo>
                  <a:close/>
                  <a:moveTo>
                    <a:pt x="50800" y="4902200"/>
                  </a:moveTo>
                  <a:lnTo>
                    <a:pt x="50800" y="4953000"/>
                  </a:lnTo>
                  <a:cubicBezTo>
                    <a:pt x="50800" y="4966970"/>
                    <a:pt x="39370" y="4978400"/>
                    <a:pt x="25400" y="4978400"/>
                  </a:cubicBezTo>
                  <a:cubicBezTo>
                    <a:pt x="11430" y="4978400"/>
                    <a:pt x="0" y="4966970"/>
                    <a:pt x="0" y="4953000"/>
                  </a:cubicBezTo>
                  <a:lnTo>
                    <a:pt x="0" y="4902200"/>
                  </a:lnTo>
                  <a:cubicBezTo>
                    <a:pt x="0" y="4888230"/>
                    <a:pt x="11430" y="4876800"/>
                    <a:pt x="25400" y="4876800"/>
                  </a:cubicBezTo>
                  <a:cubicBezTo>
                    <a:pt x="39370" y="4876800"/>
                    <a:pt x="50800" y="4888230"/>
                    <a:pt x="50800" y="4902200"/>
                  </a:cubicBezTo>
                  <a:close/>
                  <a:moveTo>
                    <a:pt x="50800" y="5003800"/>
                  </a:moveTo>
                  <a:lnTo>
                    <a:pt x="50800" y="5054600"/>
                  </a:lnTo>
                  <a:cubicBezTo>
                    <a:pt x="50800" y="5068570"/>
                    <a:pt x="39370" y="5080000"/>
                    <a:pt x="25400" y="5080000"/>
                  </a:cubicBezTo>
                  <a:cubicBezTo>
                    <a:pt x="11430" y="5080000"/>
                    <a:pt x="0" y="5068570"/>
                    <a:pt x="0" y="5054600"/>
                  </a:cubicBezTo>
                  <a:lnTo>
                    <a:pt x="0" y="5003800"/>
                  </a:lnTo>
                  <a:cubicBezTo>
                    <a:pt x="0" y="4989830"/>
                    <a:pt x="11430" y="4978400"/>
                    <a:pt x="25400" y="4978400"/>
                  </a:cubicBezTo>
                  <a:cubicBezTo>
                    <a:pt x="39370" y="4978400"/>
                    <a:pt x="50800" y="4989830"/>
                    <a:pt x="50800" y="5003800"/>
                  </a:cubicBezTo>
                  <a:close/>
                  <a:moveTo>
                    <a:pt x="50800" y="5105400"/>
                  </a:moveTo>
                  <a:lnTo>
                    <a:pt x="50800" y="5156200"/>
                  </a:lnTo>
                  <a:cubicBezTo>
                    <a:pt x="50800" y="5170170"/>
                    <a:pt x="39370" y="5181600"/>
                    <a:pt x="25400" y="5181600"/>
                  </a:cubicBezTo>
                  <a:cubicBezTo>
                    <a:pt x="11430" y="5181600"/>
                    <a:pt x="0" y="5170170"/>
                    <a:pt x="0" y="5156200"/>
                  </a:cubicBezTo>
                  <a:lnTo>
                    <a:pt x="0" y="5105400"/>
                  </a:lnTo>
                  <a:cubicBezTo>
                    <a:pt x="0" y="5091430"/>
                    <a:pt x="11430" y="5080000"/>
                    <a:pt x="25400" y="5080000"/>
                  </a:cubicBezTo>
                  <a:cubicBezTo>
                    <a:pt x="39370" y="5080000"/>
                    <a:pt x="50800" y="5091430"/>
                    <a:pt x="50800" y="5105400"/>
                  </a:cubicBezTo>
                  <a:close/>
                  <a:moveTo>
                    <a:pt x="50800" y="5207000"/>
                  </a:moveTo>
                  <a:lnTo>
                    <a:pt x="50800" y="5257800"/>
                  </a:lnTo>
                  <a:cubicBezTo>
                    <a:pt x="50800" y="5271770"/>
                    <a:pt x="39370" y="5283200"/>
                    <a:pt x="25400" y="5283200"/>
                  </a:cubicBezTo>
                  <a:cubicBezTo>
                    <a:pt x="11430" y="5283200"/>
                    <a:pt x="0" y="5271770"/>
                    <a:pt x="0" y="5257800"/>
                  </a:cubicBezTo>
                  <a:lnTo>
                    <a:pt x="0" y="5207000"/>
                  </a:lnTo>
                  <a:cubicBezTo>
                    <a:pt x="0" y="5193030"/>
                    <a:pt x="11430" y="5181600"/>
                    <a:pt x="25400" y="5181600"/>
                  </a:cubicBezTo>
                  <a:cubicBezTo>
                    <a:pt x="39370" y="5181600"/>
                    <a:pt x="50800" y="5193030"/>
                    <a:pt x="50800" y="5207000"/>
                  </a:cubicBezTo>
                  <a:close/>
                  <a:moveTo>
                    <a:pt x="50800" y="5308600"/>
                  </a:moveTo>
                  <a:lnTo>
                    <a:pt x="50800" y="5359400"/>
                  </a:lnTo>
                  <a:cubicBezTo>
                    <a:pt x="50800" y="5373370"/>
                    <a:pt x="39370" y="5384800"/>
                    <a:pt x="25400" y="5384800"/>
                  </a:cubicBezTo>
                  <a:cubicBezTo>
                    <a:pt x="11430" y="5384800"/>
                    <a:pt x="0" y="5373370"/>
                    <a:pt x="0" y="5359400"/>
                  </a:cubicBezTo>
                  <a:lnTo>
                    <a:pt x="0" y="5308600"/>
                  </a:lnTo>
                  <a:cubicBezTo>
                    <a:pt x="0" y="5294630"/>
                    <a:pt x="11430" y="5283200"/>
                    <a:pt x="25400" y="5283200"/>
                  </a:cubicBezTo>
                  <a:cubicBezTo>
                    <a:pt x="39370" y="5283200"/>
                    <a:pt x="50800" y="5294630"/>
                    <a:pt x="50800" y="5308600"/>
                  </a:cubicBezTo>
                  <a:close/>
                  <a:moveTo>
                    <a:pt x="50800" y="5410200"/>
                  </a:moveTo>
                  <a:lnTo>
                    <a:pt x="50800" y="5461000"/>
                  </a:lnTo>
                  <a:cubicBezTo>
                    <a:pt x="50800" y="5474970"/>
                    <a:pt x="39370" y="5486400"/>
                    <a:pt x="25400" y="5486400"/>
                  </a:cubicBezTo>
                  <a:cubicBezTo>
                    <a:pt x="11430" y="5486400"/>
                    <a:pt x="0" y="5474970"/>
                    <a:pt x="0" y="5461000"/>
                  </a:cubicBezTo>
                  <a:lnTo>
                    <a:pt x="0" y="5410200"/>
                  </a:lnTo>
                  <a:cubicBezTo>
                    <a:pt x="0" y="5396230"/>
                    <a:pt x="11430" y="5384800"/>
                    <a:pt x="25400" y="5384800"/>
                  </a:cubicBezTo>
                  <a:cubicBezTo>
                    <a:pt x="39370" y="5384800"/>
                    <a:pt x="50800" y="5396230"/>
                    <a:pt x="50800" y="5410200"/>
                  </a:cubicBezTo>
                  <a:close/>
                  <a:moveTo>
                    <a:pt x="50800" y="5511800"/>
                  </a:moveTo>
                  <a:lnTo>
                    <a:pt x="50800" y="5562600"/>
                  </a:lnTo>
                  <a:cubicBezTo>
                    <a:pt x="50800" y="5576570"/>
                    <a:pt x="39370" y="5588000"/>
                    <a:pt x="25400" y="5588000"/>
                  </a:cubicBezTo>
                  <a:cubicBezTo>
                    <a:pt x="11430" y="5588000"/>
                    <a:pt x="0" y="5576570"/>
                    <a:pt x="0" y="5562600"/>
                  </a:cubicBezTo>
                  <a:lnTo>
                    <a:pt x="0" y="5511800"/>
                  </a:lnTo>
                  <a:cubicBezTo>
                    <a:pt x="0" y="5497830"/>
                    <a:pt x="11430" y="5486400"/>
                    <a:pt x="25400" y="5486400"/>
                  </a:cubicBezTo>
                  <a:cubicBezTo>
                    <a:pt x="39370" y="5486400"/>
                    <a:pt x="50800" y="5497830"/>
                    <a:pt x="50800" y="5511800"/>
                  </a:cubicBezTo>
                  <a:close/>
                  <a:moveTo>
                    <a:pt x="50800" y="5613400"/>
                  </a:moveTo>
                  <a:lnTo>
                    <a:pt x="50800" y="5664200"/>
                  </a:lnTo>
                  <a:cubicBezTo>
                    <a:pt x="50800" y="5678170"/>
                    <a:pt x="39370" y="5689600"/>
                    <a:pt x="25400" y="5689600"/>
                  </a:cubicBezTo>
                  <a:cubicBezTo>
                    <a:pt x="11430" y="5689600"/>
                    <a:pt x="0" y="5678170"/>
                    <a:pt x="0" y="5664200"/>
                  </a:cubicBezTo>
                  <a:lnTo>
                    <a:pt x="0" y="5613400"/>
                  </a:lnTo>
                  <a:cubicBezTo>
                    <a:pt x="0" y="5599430"/>
                    <a:pt x="11430" y="5588000"/>
                    <a:pt x="25400" y="5588000"/>
                  </a:cubicBezTo>
                  <a:cubicBezTo>
                    <a:pt x="39370" y="5588000"/>
                    <a:pt x="50800" y="5599430"/>
                    <a:pt x="50800" y="5613400"/>
                  </a:cubicBezTo>
                  <a:close/>
                  <a:moveTo>
                    <a:pt x="50800" y="5715000"/>
                  </a:moveTo>
                  <a:lnTo>
                    <a:pt x="50800" y="5765800"/>
                  </a:lnTo>
                  <a:cubicBezTo>
                    <a:pt x="50800" y="5779770"/>
                    <a:pt x="39370" y="5791200"/>
                    <a:pt x="25400" y="5791200"/>
                  </a:cubicBezTo>
                  <a:cubicBezTo>
                    <a:pt x="11430" y="5791200"/>
                    <a:pt x="0" y="5779770"/>
                    <a:pt x="0" y="5765800"/>
                  </a:cubicBezTo>
                  <a:lnTo>
                    <a:pt x="0" y="5715000"/>
                  </a:lnTo>
                  <a:cubicBezTo>
                    <a:pt x="0" y="5701030"/>
                    <a:pt x="11430" y="5689600"/>
                    <a:pt x="25400" y="5689600"/>
                  </a:cubicBezTo>
                  <a:cubicBezTo>
                    <a:pt x="39370" y="5689600"/>
                    <a:pt x="50800" y="5701030"/>
                    <a:pt x="50800" y="5715000"/>
                  </a:cubicBezTo>
                  <a:close/>
                  <a:moveTo>
                    <a:pt x="50800" y="5816600"/>
                  </a:moveTo>
                  <a:lnTo>
                    <a:pt x="50800" y="5867400"/>
                  </a:lnTo>
                  <a:cubicBezTo>
                    <a:pt x="50800" y="5881370"/>
                    <a:pt x="39370" y="5892800"/>
                    <a:pt x="25400" y="5892800"/>
                  </a:cubicBezTo>
                  <a:cubicBezTo>
                    <a:pt x="11430" y="5892800"/>
                    <a:pt x="0" y="5881370"/>
                    <a:pt x="0" y="5867400"/>
                  </a:cubicBezTo>
                  <a:lnTo>
                    <a:pt x="0" y="5816600"/>
                  </a:lnTo>
                  <a:cubicBezTo>
                    <a:pt x="0" y="5802630"/>
                    <a:pt x="11430" y="5791200"/>
                    <a:pt x="25400" y="5791200"/>
                  </a:cubicBezTo>
                  <a:cubicBezTo>
                    <a:pt x="39370" y="5791200"/>
                    <a:pt x="50800" y="5802630"/>
                    <a:pt x="50800" y="5816600"/>
                  </a:cubicBezTo>
                  <a:close/>
                  <a:moveTo>
                    <a:pt x="50800" y="5918200"/>
                  </a:moveTo>
                  <a:lnTo>
                    <a:pt x="50800" y="5969000"/>
                  </a:lnTo>
                  <a:cubicBezTo>
                    <a:pt x="50800" y="5982970"/>
                    <a:pt x="39370" y="5994400"/>
                    <a:pt x="25400" y="5994400"/>
                  </a:cubicBezTo>
                  <a:cubicBezTo>
                    <a:pt x="11430" y="5994400"/>
                    <a:pt x="0" y="5982970"/>
                    <a:pt x="0" y="5969000"/>
                  </a:cubicBezTo>
                  <a:lnTo>
                    <a:pt x="0" y="5918200"/>
                  </a:lnTo>
                  <a:cubicBezTo>
                    <a:pt x="0" y="5904230"/>
                    <a:pt x="11430" y="5892800"/>
                    <a:pt x="25400" y="5892800"/>
                  </a:cubicBezTo>
                  <a:cubicBezTo>
                    <a:pt x="39370" y="5892800"/>
                    <a:pt x="50800" y="5904230"/>
                    <a:pt x="50800" y="5918200"/>
                  </a:cubicBezTo>
                  <a:close/>
                  <a:moveTo>
                    <a:pt x="50800" y="6019800"/>
                  </a:moveTo>
                  <a:lnTo>
                    <a:pt x="50800" y="6037453"/>
                  </a:lnTo>
                  <a:cubicBezTo>
                    <a:pt x="50800" y="6051423"/>
                    <a:pt x="39370" y="6062853"/>
                    <a:pt x="25400" y="6062853"/>
                  </a:cubicBezTo>
                  <a:cubicBezTo>
                    <a:pt x="11430" y="6062853"/>
                    <a:pt x="0" y="6051423"/>
                    <a:pt x="0" y="6037453"/>
                  </a:cubicBezTo>
                  <a:lnTo>
                    <a:pt x="0" y="6019800"/>
                  </a:lnTo>
                  <a:cubicBezTo>
                    <a:pt x="0" y="6005830"/>
                    <a:pt x="11430" y="5994400"/>
                    <a:pt x="25400" y="5994400"/>
                  </a:cubicBezTo>
                  <a:cubicBezTo>
                    <a:pt x="39370" y="5994400"/>
                    <a:pt x="50800" y="6005830"/>
                    <a:pt x="50800" y="6019800"/>
                  </a:cubicBezTo>
                  <a:close/>
                  <a:moveTo>
                    <a:pt x="50800" y="25400"/>
                  </a:moveTo>
                  <a:lnTo>
                    <a:pt x="50800" y="76200"/>
                  </a:lnTo>
                  <a:cubicBezTo>
                    <a:pt x="50800" y="90170"/>
                    <a:pt x="39370" y="101600"/>
                    <a:pt x="25400" y="101600"/>
                  </a:cubicBezTo>
                  <a:cubicBezTo>
                    <a:pt x="11430" y="101600"/>
                    <a:pt x="0" y="90170"/>
                    <a:pt x="0" y="76200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close/>
                </a:path>
              </a:pathLst>
            </a:custGeom>
            <a:solidFill>
              <a:srgbClr val="86C7ED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2048589" y="5499195"/>
            <a:ext cx="38100" cy="4547122"/>
            <a:chOff x="0" y="0"/>
            <a:chExt cx="50800" cy="606282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0800" cy="6062853"/>
            </a:xfrm>
            <a:custGeom>
              <a:avLst/>
              <a:gdLst/>
              <a:ahLst/>
              <a:cxnLst/>
              <a:rect r="r" b="b" t="t" l="l"/>
              <a:pathLst>
                <a:path h="6062853" w="50800">
                  <a:moveTo>
                    <a:pt x="50800" y="127000"/>
                  </a:moveTo>
                  <a:lnTo>
                    <a:pt x="50800" y="177800"/>
                  </a:lnTo>
                  <a:cubicBezTo>
                    <a:pt x="50800" y="191770"/>
                    <a:pt x="39370" y="203200"/>
                    <a:pt x="25400" y="203200"/>
                  </a:cubicBezTo>
                  <a:cubicBezTo>
                    <a:pt x="11430" y="203200"/>
                    <a:pt x="0" y="191770"/>
                    <a:pt x="0" y="177800"/>
                  </a:cubicBezTo>
                  <a:lnTo>
                    <a:pt x="0" y="127000"/>
                  </a:lnTo>
                  <a:cubicBezTo>
                    <a:pt x="0" y="113030"/>
                    <a:pt x="11430" y="101600"/>
                    <a:pt x="25400" y="101600"/>
                  </a:cubicBezTo>
                  <a:cubicBezTo>
                    <a:pt x="39370" y="101600"/>
                    <a:pt x="50800" y="113030"/>
                    <a:pt x="50800" y="127000"/>
                  </a:cubicBezTo>
                  <a:close/>
                  <a:moveTo>
                    <a:pt x="50800" y="228600"/>
                  </a:moveTo>
                  <a:lnTo>
                    <a:pt x="50800" y="279400"/>
                  </a:lnTo>
                  <a:cubicBezTo>
                    <a:pt x="50800" y="293370"/>
                    <a:pt x="39370" y="304800"/>
                    <a:pt x="25400" y="304800"/>
                  </a:cubicBezTo>
                  <a:cubicBezTo>
                    <a:pt x="11430" y="304800"/>
                    <a:pt x="0" y="293370"/>
                    <a:pt x="0" y="279400"/>
                  </a:cubicBezTo>
                  <a:lnTo>
                    <a:pt x="0" y="228600"/>
                  </a:lnTo>
                  <a:cubicBezTo>
                    <a:pt x="0" y="214630"/>
                    <a:pt x="11430" y="203200"/>
                    <a:pt x="25400" y="203200"/>
                  </a:cubicBezTo>
                  <a:cubicBezTo>
                    <a:pt x="39370" y="203200"/>
                    <a:pt x="50800" y="214630"/>
                    <a:pt x="50800" y="228600"/>
                  </a:cubicBezTo>
                  <a:close/>
                  <a:moveTo>
                    <a:pt x="50800" y="330200"/>
                  </a:moveTo>
                  <a:lnTo>
                    <a:pt x="50800" y="381000"/>
                  </a:lnTo>
                  <a:cubicBezTo>
                    <a:pt x="50800" y="394970"/>
                    <a:pt x="39370" y="406400"/>
                    <a:pt x="25400" y="406400"/>
                  </a:cubicBezTo>
                  <a:cubicBezTo>
                    <a:pt x="11430" y="406400"/>
                    <a:pt x="0" y="394970"/>
                    <a:pt x="0" y="381000"/>
                  </a:cubicBezTo>
                  <a:lnTo>
                    <a:pt x="0" y="330200"/>
                  </a:lnTo>
                  <a:cubicBezTo>
                    <a:pt x="0" y="316230"/>
                    <a:pt x="11430" y="304800"/>
                    <a:pt x="25400" y="304800"/>
                  </a:cubicBezTo>
                  <a:cubicBezTo>
                    <a:pt x="39370" y="304800"/>
                    <a:pt x="50800" y="316230"/>
                    <a:pt x="50800" y="330200"/>
                  </a:cubicBezTo>
                  <a:close/>
                  <a:moveTo>
                    <a:pt x="50800" y="431800"/>
                  </a:moveTo>
                  <a:lnTo>
                    <a:pt x="50800" y="482600"/>
                  </a:lnTo>
                  <a:cubicBezTo>
                    <a:pt x="50800" y="496570"/>
                    <a:pt x="39370" y="508000"/>
                    <a:pt x="25400" y="508000"/>
                  </a:cubicBezTo>
                  <a:cubicBezTo>
                    <a:pt x="11430" y="508000"/>
                    <a:pt x="0" y="496570"/>
                    <a:pt x="0" y="482600"/>
                  </a:cubicBezTo>
                  <a:lnTo>
                    <a:pt x="0" y="431800"/>
                  </a:lnTo>
                  <a:cubicBezTo>
                    <a:pt x="0" y="417830"/>
                    <a:pt x="11430" y="406400"/>
                    <a:pt x="25400" y="406400"/>
                  </a:cubicBezTo>
                  <a:cubicBezTo>
                    <a:pt x="39370" y="406400"/>
                    <a:pt x="50800" y="417830"/>
                    <a:pt x="50800" y="431800"/>
                  </a:cubicBezTo>
                  <a:close/>
                  <a:moveTo>
                    <a:pt x="50800" y="533400"/>
                  </a:moveTo>
                  <a:lnTo>
                    <a:pt x="50800" y="584200"/>
                  </a:lnTo>
                  <a:cubicBezTo>
                    <a:pt x="50800" y="598170"/>
                    <a:pt x="39370" y="609600"/>
                    <a:pt x="25400" y="609600"/>
                  </a:cubicBezTo>
                  <a:cubicBezTo>
                    <a:pt x="11430" y="609600"/>
                    <a:pt x="0" y="598170"/>
                    <a:pt x="0" y="584200"/>
                  </a:cubicBezTo>
                  <a:lnTo>
                    <a:pt x="0" y="533400"/>
                  </a:lnTo>
                  <a:cubicBezTo>
                    <a:pt x="0" y="519430"/>
                    <a:pt x="11430" y="508000"/>
                    <a:pt x="25400" y="508000"/>
                  </a:cubicBezTo>
                  <a:cubicBezTo>
                    <a:pt x="39370" y="508000"/>
                    <a:pt x="50800" y="519430"/>
                    <a:pt x="50800" y="533400"/>
                  </a:cubicBezTo>
                  <a:close/>
                  <a:moveTo>
                    <a:pt x="50800" y="635000"/>
                  </a:moveTo>
                  <a:lnTo>
                    <a:pt x="50800" y="685800"/>
                  </a:lnTo>
                  <a:cubicBezTo>
                    <a:pt x="50800" y="699770"/>
                    <a:pt x="39370" y="711200"/>
                    <a:pt x="25400" y="711200"/>
                  </a:cubicBezTo>
                  <a:cubicBezTo>
                    <a:pt x="11430" y="711200"/>
                    <a:pt x="0" y="699770"/>
                    <a:pt x="0" y="685800"/>
                  </a:cubicBezTo>
                  <a:lnTo>
                    <a:pt x="0" y="635000"/>
                  </a:lnTo>
                  <a:cubicBezTo>
                    <a:pt x="0" y="621030"/>
                    <a:pt x="11430" y="609600"/>
                    <a:pt x="25400" y="609600"/>
                  </a:cubicBezTo>
                  <a:cubicBezTo>
                    <a:pt x="39370" y="609600"/>
                    <a:pt x="50800" y="621030"/>
                    <a:pt x="50800" y="635000"/>
                  </a:cubicBezTo>
                  <a:close/>
                  <a:moveTo>
                    <a:pt x="50800" y="736600"/>
                  </a:moveTo>
                  <a:lnTo>
                    <a:pt x="50800" y="787400"/>
                  </a:lnTo>
                  <a:cubicBezTo>
                    <a:pt x="50800" y="801370"/>
                    <a:pt x="39370" y="812800"/>
                    <a:pt x="25400" y="812800"/>
                  </a:cubicBezTo>
                  <a:cubicBezTo>
                    <a:pt x="11430" y="812800"/>
                    <a:pt x="0" y="801370"/>
                    <a:pt x="0" y="787400"/>
                  </a:cubicBezTo>
                  <a:lnTo>
                    <a:pt x="0" y="736600"/>
                  </a:lnTo>
                  <a:cubicBezTo>
                    <a:pt x="0" y="722630"/>
                    <a:pt x="11430" y="711200"/>
                    <a:pt x="25400" y="711200"/>
                  </a:cubicBezTo>
                  <a:cubicBezTo>
                    <a:pt x="39370" y="711200"/>
                    <a:pt x="50800" y="722630"/>
                    <a:pt x="50800" y="736600"/>
                  </a:cubicBezTo>
                  <a:close/>
                  <a:moveTo>
                    <a:pt x="50800" y="838200"/>
                  </a:moveTo>
                  <a:lnTo>
                    <a:pt x="50800" y="889000"/>
                  </a:lnTo>
                  <a:cubicBezTo>
                    <a:pt x="50800" y="902970"/>
                    <a:pt x="39370" y="914400"/>
                    <a:pt x="25400" y="914400"/>
                  </a:cubicBezTo>
                  <a:cubicBezTo>
                    <a:pt x="11430" y="914400"/>
                    <a:pt x="0" y="902970"/>
                    <a:pt x="0" y="889000"/>
                  </a:cubicBezTo>
                  <a:lnTo>
                    <a:pt x="0" y="838200"/>
                  </a:lnTo>
                  <a:cubicBezTo>
                    <a:pt x="0" y="824230"/>
                    <a:pt x="11430" y="812800"/>
                    <a:pt x="25400" y="812800"/>
                  </a:cubicBezTo>
                  <a:cubicBezTo>
                    <a:pt x="39370" y="812800"/>
                    <a:pt x="50800" y="824230"/>
                    <a:pt x="50800" y="838200"/>
                  </a:cubicBezTo>
                  <a:close/>
                  <a:moveTo>
                    <a:pt x="50800" y="939800"/>
                  </a:moveTo>
                  <a:lnTo>
                    <a:pt x="50800" y="990600"/>
                  </a:lnTo>
                  <a:cubicBezTo>
                    <a:pt x="50800" y="1004570"/>
                    <a:pt x="39370" y="1016000"/>
                    <a:pt x="25400" y="1016000"/>
                  </a:cubicBezTo>
                  <a:cubicBezTo>
                    <a:pt x="11430" y="1016000"/>
                    <a:pt x="0" y="1004570"/>
                    <a:pt x="0" y="990600"/>
                  </a:cubicBezTo>
                  <a:lnTo>
                    <a:pt x="0" y="939800"/>
                  </a:lnTo>
                  <a:cubicBezTo>
                    <a:pt x="0" y="925830"/>
                    <a:pt x="11430" y="914400"/>
                    <a:pt x="25400" y="914400"/>
                  </a:cubicBezTo>
                  <a:cubicBezTo>
                    <a:pt x="39370" y="914400"/>
                    <a:pt x="50800" y="925830"/>
                    <a:pt x="50800" y="939800"/>
                  </a:cubicBezTo>
                  <a:close/>
                  <a:moveTo>
                    <a:pt x="50800" y="1041400"/>
                  </a:moveTo>
                  <a:lnTo>
                    <a:pt x="50800" y="1092200"/>
                  </a:lnTo>
                  <a:cubicBezTo>
                    <a:pt x="50800" y="1106170"/>
                    <a:pt x="39370" y="1117600"/>
                    <a:pt x="25400" y="1117600"/>
                  </a:cubicBezTo>
                  <a:cubicBezTo>
                    <a:pt x="11430" y="1117600"/>
                    <a:pt x="0" y="1106170"/>
                    <a:pt x="0" y="1092200"/>
                  </a:cubicBezTo>
                  <a:lnTo>
                    <a:pt x="0" y="1041400"/>
                  </a:lnTo>
                  <a:cubicBezTo>
                    <a:pt x="0" y="1027430"/>
                    <a:pt x="11430" y="1016000"/>
                    <a:pt x="25400" y="1016000"/>
                  </a:cubicBezTo>
                  <a:cubicBezTo>
                    <a:pt x="39370" y="1016000"/>
                    <a:pt x="50800" y="1027430"/>
                    <a:pt x="50800" y="1041400"/>
                  </a:cubicBezTo>
                  <a:close/>
                  <a:moveTo>
                    <a:pt x="50800" y="1143000"/>
                  </a:moveTo>
                  <a:lnTo>
                    <a:pt x="50800" y="1193800"/>
                  </a:lnTo>
                  <a:cubicBezTo>
                    <a:pt x="50800" y="1207770"/>
                    <a:pt x="39370" y="1219200"/>
                    <a:pt x="25400" y="1219200"/>
                  </a:cubicBezTo>
                  <a:cubicBezTo>
                    <a:pt x="11430" y="1219200"/>
                    <a:pt x="0" y="1207770"/>
                    <a:pt x="0" y="1193800"/>
                  </a:cubicBezTo>
                  <a:lnTo>
                    <a:pt x="0" y="1143000"/>
                  </a:lnTo>
                  <a:cubicBezTo>
                    <a:pt x="0" y="1129030"/>
                    <a:pt x="11430" y="1117600"/>
                    <a:pt x="25400" y="1117600"/>
                  </a:cubicBezTo>
                  <a:cubicBezTo>
                    <a:pt x="39370" y="1117600"/>
                    <a:pt x="50800" y="1129030"/>
                    <a:pt x="50800" y="1143000"/>
                  </a:cubicBezTo>
                  <a:close/>
                  <a:moveTo>
                    <a:pt x="50800" y="1244600"/>
                  </a:moveTo>
                  <a:lnTo>
                    <a:pt x="50800" y="1295400"/>
                  </a:lnTo>
                  <a:cubicBezTo>
                    <a:pt x="50800" y="1309370"/>
                    <a:pt x="39370" y="1320800"/>
                    <a:pt x="25400" y="1320800"/>
                  </a:cubicBezTo>
                  <a:cubicBezTo>
                    <a:pt x="11430" y="1320800"/>
                    <a:pt x="0" y="1309370"/>
                    <a:pt x="0" y="1295400"/>
                  </a:cubicBezTo>
                  <a:lnTo>
                    <a:pt x="0" y="1244600"/>
                  </a:lnTo>
                  <a:cubicBezTo>
                    <a:pt x="0" y="1230630"/>
                    <a:pt x="11430" y="1219200"/>
                    <a:pt x="25400" y="1219200"/>
                  </a:cubicBezTo>
                  <a:cubicBezTo>
                    <a:pt x="39370" y="1219200"/>
                    <a:pt x="50800" y="1230630"/>
                    <a:pt x="50800" y="1244600"/>
                  </a:cubicBezTo>
                  <a:close/>
                  <a:moveTo>
                    <a:pt x="50800" y="1346200"/>
                  </a:moveTo>
                  <a:lnTo>
                    <a:pt x="50800" y="1397000"/>
                  </a:lnTo>
                  <a:cubicBezTo>
                    <a:pt x="50800" y="1410970"/>
                    <a:pt x="39370" y="1422400"/>
                    <a:pt x="25400" y="1422400"/>
                  </a:cubicBezTo>
                  <a:cubicBezTo>
                    <a:pt x="11430" y="1422400"/>
                    <a:pt x="0" y="1410970"/>
                    <a:pt x="0" y="1397000"/>
                  </a:cubicBezTo>
                  <a:lnTo>
                    <a:pt x="0" y="1346200"/>
                  </a:lnTo>
                  <a:cubicBezTo>
                    <a:pt x="0" y="1332230"/>
                    <a:pt x="11430" y="1320800"/>
                    <a:pt x="25400" y="1320800"/>
                  </a:cubicBezTo>
                  <a:cubicBezTo>
                    <a:pt x="39370" y="1320800"/>
                    <a:pt x="50800" y="1332230"/>
                    <a:pt x="50800" y="1346200"/>
                  </a:cubicBezTo>
                  <a:close/>
                  <a:moveTo>
                    <a:pt x="50800" y="1447800"/>
                  </a:moveTo>
                  <a:lnTo>
                    <a:pt x="50800" y="1498600"/>
                  </a:lnTo>
                  <a:cubicBezTo>
                    <a:pt x="50800" y="1512570"/>
                    <a:pt x="39370" y="1524000"/>
                    <a:pt x="25400" y="1524000"/>
                  </a:cubicBezTo>
                  <a:cubicBezTo>
                    <a:pt x="11430" y="1524000"/>
                    <a:pt x="0" y="1512570"/>
                    <a:pt x="0" y="1498600"/>
                  </a:cubicBezTo>
                  <a:lnTo>
                    <a:pt x="0" y="1447800"/>
                  </a:lnTo>
                  <a:cubicBezTo>
                    <a:pt x="0" y="1433830"/>
                    <a:pt x="11430" y="1422400"/>
                    <a:pt x="25400" y="1422400"/>
                  </a:cubicBezTo>
                  <a:cubicBezTo>
                    <a:pt x="39370" y="1422400"/>
                    <a:pt x="50800" y="1433830"/>
                    <a:pt x="50800" y="1447800"/>
                  </a:cubicBezTo>
                  <a:close/>
                  <a:moveTo>
                    <a:pt x="50800" y="1549400"/>
                  </a:moveTo>
                  <a:lnTo>
                    <a:pt x="50800" y="1600200"/>
                  </a:lnTo>
                  <a:cubicBezTo>
                    <a:pt x="50800" y="1614170"/>
                    <a:pt x="39370" y="1625600"/>
                    <a:pt x="25400" y="1625600"/>
                  </a:cubicBezTo>
                  <a:cubicBezTo>
                    <a:pt x="11430" y="1625600"/>
                    <a:pt x="0" y="1614170"/>
                    <a:pt x="0" y="1600200"/>
                  </a:cubicBezTo>
                  <a:lnTo>
                    <a:pt x="0" y="1549400"/>
                  </a:lnTo>
                  <a:cubicBezTo>
                    <a:pt x="0" y="1535430"/>
                    <a:pt x="11430" y="1524000"/>
                    <a:pt x="25400" y="1524000"/>
                  </a:cubicBezTo>
                  <a:cubicBezTo>
                    <a:pt x="39370" y="1524000"/>
                    <a:pt x="50800" y="1535430"/>
                    <a:pt x="50800" y="1549400"/>
                  </a:cubicBezTo>
                  <a:close/>
                  <a:moveTo>
                    <a:pt x="50800" y="1651000"/>
                  </a:moveTo>
                  <a:lnTo>
                    <a:pt x="50800" y="1701800"/>
                  </a:lnTo>
                  <a:cubicBezTo>
                    <a:pt x="50800" y="1715770"/>
                    <a:pt x="39370" y="1727200"/>
                    <a:pt x="25400" y="1727200"/>
                  </a:cubicBezTo>
                  <a:cubicBezTo>
                    <a:pt x="11430" y="1727200"/>
                    <a:pt x="0" y="1715770"/>
                    <a:pt x="0" y="1701800"/>
                  </a:cubicBezTo>
                  <a:lnTo>
                    <a:pt x="0" y="1651000"/>
                  </a:lnTo>
                  <a:cubicBezTo>
                    <a:pt x="0" y="1637030"/>
                    <a:pt x="11430" y="1625600"/>
                    <a:pt x="25400" y="1625600"/>
                  </a:cubicBezTo>
                  <a:cubicBezTo>
                    <a:pt x="39370" y="1625600"/>
                    <a:pt x="50800" y="1637030"/>
                    <a:pt x="50800" y="1651000"/>
                  </a:cubicBezTo>
                  <a:close/>
                  <a:moveTo>
                    <a:pt x="50800" y="1752600"/>
                  </a:moveTo>
                  <a:lnTo>
                    <a:pt x="50800" y="1803400"/>
                  </a:lnTo>
                  <a:cubicBezTo>
                    <a:pt x="50800" y="1817370"/>
                    <a:pt x="39370" y="1828800"/>
                    <a:pt x="25400" y="1828800"/>
                  </a:cubicBezTo>
                  <a:cubicBezTo>
                    <a:pt x="11430" y="1828800"/>
                    <a:pt x="0" y="1817370"/>
                    <a:pt x="0" y="1803400"/>
                  </a:cubicBezTo>
                  <a:lnTo>
                    <a:pt x="0" y="1752600"/>
                  </a:lnTo>
                  <a:cubicBezTo>
                    <a:pt x="0" y="1738630"/>
                    <a:pt x="11430" y="1727200"/>
                    <a:pt x="25400" y="1727200"/>
                  </a:cubicBezTo>
                  <a:cubicBezTo>
                    <a:pt x="39370" y="1727200"/>
                    <a:pt x="50800" y="1738630"/>
                    <a:pt x="50800" y="1752600"/>
                  </a:cubicBezTo>
                  <a:close/>
                  <a:moveTo>
                    <a:pt x="50800" y="1854200"/>
                  </a:moveTo>
                  <a:lnTo>
                    <a:pt x="50800" y="1905000"/>
                  </a:lnTo>
                  <a:cubicBezTo>
                    <a:pt x="50800" y="1918970"/>
                    <a:pt x="39370" y="1930400"/>
                    <a:pt x="25400" y="1930400"/>
                  </a:cubicBezTo>
                  <a:cubicBezTo>
                    <a:pt x="11430" y="1930400"/>
                    <a:pt x="0" y="1918970"/>
                    <a:pt x="0" y="1905000"/>
                  </a:cubicBezTo>
                  <a:lnTo>
                    <a:pt x="0" y="1854200"/>
                  </a:lnTo>
                  <a:cubicBezTo>
                    <a:pt x="0" y="1840230"/>
                    <a:pt x="11430" y="1828800"/>
                    <a:pt x="25400" y="1828800"/>
                  </a:cubicBezTo>
                  <a:cubicBezTo>
                    <a:pt x="39370" y="1828800"/>
                    <a:pt x="50800" y="1840230"/>
                    <a:pt x="50800" y="1854200"/>
                  </a:cubicBezTo>
                  <a:close/>
                  <a:moveTo>
                    <a:pt x="50800" y="1955800"/>
                  </a:moveTo>
                  <a:lnTo>
                    <a:pt x="50800" y="2006600"/>
                  </a:lnTo>
                  <a:cubicBezTo>
                    <a:pt x="50800" y="2020570"/>
                    <a:pt x="39370" y="2032000"/>
                    <a:pt x="25400" y="2032000"/>
                  </a:cubicBezTo>
                  <a:cubicBezTo>
                    <a:pt x="11430" y="2032000"/>
                    <a:pt x="0" y="2020570"/>
                    <a:pt x="0" y="2006600"/>
                  </a:cubicBezTo>
                  <a:lnTo>
                    <a:pt x="0" y="1955800"/>
                  </a:lnTo>
                  <a:cubicBezTo>
                    <a:pt x="0" y="1941830"/>
                    <a:pt x="11430" y="1930400"/>
                    <a:pt x="25400" y="1930400"/>
                  </a:cubicBezTo>
                  <a:cubicBezTo>
                    <a:pt x="39370" y="1930400"/>
                    <a:pt x="50800" y="1941830"/>
                    <a:pt x="50800" y="1955800"/>
                  </a:cubicBezTo>
                  <a:close/>
                  <a:moveTo>
                    <a:pt x="50800" y="2057400"/>
                  </a:moveTo>
                  <a:lnTo>
                    <a:pt x="50800" y="2108200"/>
                  </a:lnTo>
                  <a:cubicBezTo>
                    <a:pt x="50800" y="2122170"/>
                    <a:pt x="39370" y="2133600"/>
                    <a:pt x="25400" y="2133600"/>
                  </a:cubicBezTo>
                  <a:cubicBezTo>
                    <a:pt x="11430" y="2133600"/>
                    <a:pt x="0" y="2122170"/>
                    <a:pt x="0" y="2108200"/>
                  </a:cubicBezTo>
                  <a:lnTo>
                    <a:pt x="0" y="2057400"/>
                  </a:lnTo>
                  <a:cubicBezTo>
                    <a:pt x="0" y="2043430"/>
                    <a:pt x="11430" y="2032000"/>
                    <a:pt x="25400" y="2032000"/>
                  </a:cubicBezTo>
                  <a:cubicBezTo>
                    <a:pt x="39370" y="2032000"/>
                    <a:pt x="50800" y="2043430"/>
                    <a:pt x="50800" y="2057400"/>
                  </a:cubicBezTo>
                  <a:close/>
                  <a:moveTo>
                    <a:pt x="50800" y="2159000"/>
                  </a:moveTo>
                  <a:lnTo>
                    <a:pt x="50800" y="2209800"/>
                  </a:lnTo>
                  <a:cubicBezTo>
                    <a:pt x="50800" y="2223770"/>
                    <a:pt x="39370" y="2235200"/>
                    <a:pt x="25400" y="2235200"/>
                  </a:cubicBezTo>
                  <a:cubicBezTo>
                    <a:pt x="11430" y="2235200"/>
                    <a:pt x="0" y="2223770"/>
                    <a:pt x="0" y="2209800"/>
                  </a:cubicBezTo>
                  <a:lnTo>
                    <a:pt x="0" y="2159000"/>
                  </a:lnTo>
                  <a:cubicBezTo>
                    <a:pt x="0" y="2145030"/>
                    <a:pt x="11430" y="2133600"/>
                    <a:pt x="25400" y="2133600"/>
                  </a:cubicBezTo>
                  <a:cubicBezTo>
                    <a:pt x="39370" y="2133600"/>
                    <a:pt x="50800" y="2145030"/>
                    <a:pt x="50800" y="2159000"/>
                  </a:cubicBezTo>
                  <a:close/>
                  <a:moveTo>
                    <a:pt x="50800" y="2260600"/>
                  </a:moveTo>
                  <a:lnTo>
                    <a:pt x="50800" y="2311400"/>
                  </a:lnTo>
                  <a:cubicBezTo>
                    <a:pt x="50800" y="2325370"/>
                    <a:pt x="39370" y="2336800"/>
                    <a:pt x="25400" y="2336800"/>
                  </a:cubicBezTo>
                  <a:cubicBezTo>
                    <a:pt x="11430" y="2336800"/>
                    <a:pt x="0" y="2325370"/>
                    <a:pt x="0" y="2311400"/>
                  </a:cubicBezTo>
                  <a:lnTo>
                    <a:pt x="0" y="2260600"/>
                  </a:lnTo>
                  <a:cubicBezTo>
                    <a:pt x="0" y="2246630"/>
                    <a:pt x="11430" y="2235200"/>
                    <a:pt x="25400" y="2235200"/>
                  </a:cubicBezTo>
                  <a:cubicBezTo>
                    <a:pt x="39370" y="2235200"/>
                    <a:pt x="50800" y="2246630"/>
                    <a:pt x="50800" y="2260600"/>
                  </a:cubicBezTo>
                  <a:close/>
                  <a:moveTo>
                    <a:pt x="50800" y="2362200"/>
                  </a:moveTo>
                  <a:lnTo>
                    <a:pt x="50800" y="2413000"/>
                  </a:lnTo>
                  <a:cubicBezTo>
                    <a:pt x="50800" y="2426970"/>
                    <a:pt x="39370" y="2438400"/>
                    <a:pt x="25400" y="2438400"/>
                  </a:cubicBezTo>
                  <a:cubicBezTo>
                    <a:pt x="11430" y="2438400"/>
                    <a:pt x="0" y="2426970"/>
                    <a:pt x="0" y="2413000"/>
                  </a:cubicBezTo>
                  <a:lnTo>
                    <a:pt x="0" y="2362200"/>
                  </a:lnTo>
                  <a:cubicBezTo>
                    <a:pt x="0" y="2348230"/>
                    <a:pt x="11430" y="2336800"/>
                    <a:pt x="25400" y="2336800"/>
                  </a:cubicBezTo>
                  <a:cubicBezTo>
                    <a:pt x="39370" y="2336800"/>
                    <a:pt x="50800" y="2348230"/>
                    <a:pt x="50800" y="2362200"/>
                  </a:cubicBezTo>
                  <a:close/>
                  <a:moveTo>
                    <a:pt x="50800" y="2463800"/>
                  </a:moveTo>
                  <a:lnTo>
                    <a:pt x="50800" y="2514600"/>
                  </a:lnTo>
                  <a:cubicBezTo>
                    <a:pt x="50800" y="2528570"/>
                    <a:pt x="39370" y="2540000"/>
                    <a:pt x="25400" y="2540000"/>
                  </a:cubicBezTo>
                  <a:cubicBezTo>
                    <a:pt x="11430" y="2540000"/>
                    <a:pt x="0" y="2528570"/>
                    <a:pt x="0" y="2514600"/>
                  </a:cubicBezTo>
                  <a:lnTo>
                    <a:pt x="0" y="2463800"/>
                  </a:lnTo>
                  <a:cubicBezTo>
                    <a:pt x="0" y="2449830"/>
                    <a:pt x="11430" y="2438400"/>
                    <a:pt x="25400" y="2438400"/>
                  </a:cubicBezTo>
                  <a:cubicBezTo>
                    <a:pt x="39370" y="2438400"/>
                    <a:pt x="50800" y="2449830"/>
                    <a:pt x="50800" y="2463800"/>
                  </a:cubicBezTo>
                  <a:close/>
                  <a:moveTo>
                    <a:pt x="50800" y="2565400"/>
                  </a:moveTo>
                  <a:lnTo>
                    <a:pt x="50800" y="2616200"/>
                  </a:lnTo>
                  <a:cubicBezTo>
                    <a:pt x="50800" y="2630170"/>
                    <a:pt x="39370" y="2641600"/>
                    <a:pt x="25400" y="2641600"/>
                  </a:cubicBezTo>
                  <a:cubicBezTo>
                    <a:pt x="11430" y="2641600"/>
                    <a:pt x="0" y="2630170"/>
                    <a:pt x="0" y="2616200"/>
                  </a:cubicBezTo>
                  <a:lnTo>
                    <a:pt x="0" y="2565400"/>
                  </a:lnTo>
                  <a:cubicBezTo>
                    <a:pt x="0" y="2551430"/>
                    <a:pt x="11430" y="2540000"/>
                    <a:pt x="25400" y="2540000"/>
                  </a:cubicBezTo>
                  <a:cubicBezTo>
                    <a:pt x="39370" y="2540000"/>
                    <a:pt x="50800" y="2551430"/>
                    <a:pt x="50800" y="2565400"/>
                  </a:cubicBezTo>
                  <a:close/>
                  <a:moveTo>
                    <a:pt x="50800" y="2667000"/>
                  </a:moveTo>
                  <a:lnTo>
                    <a:pt x="50800" y="2717800"/>
                  </a:lnTo>
                  <a:cubicBezTo>
                    <a:pt x="50800" y="2731770"/>
                    <a:pt x="39370" y="2743200"/>
                    <a:pt x="25400" y="2743200"/>
                  </a:cubicBezTo>
                  <a:cubicBezTo>
                    <a:pt x="11430" y="2743200"/>
                    <a:pt x="0" y="2731770"/>
                    <a:pt x="0" y="2717800"/>
                  </a:cubicBezTo>
                  <a:lnTo>
                    <a:pt x="0" y="2667000"/>
                  </a:lnTo>
                  <a:cubicBezTo>
                    <a:pt x="0" y="2653030"/>
                    <a:pt x="11430" y="2641600"/>
                    <a:pt x="25400" y="2641600"/>
                  </a:cubicBezTo>
                  <a:cubicBezTo>
                    <a:pt x="39370" y="2641600"/>
                    <a:pt x="50800" y="2653030"/>
                    <a:pt x="50800" y="2667000"/>
                  </a:cubicBezTo>
                  <a:close/>
                  <a:moveTo>
                    <a:pt x="50800" y="2768600"/>
                  </a:moveTo>
                  <a:lnTo>
                    <a:pt x="50800" y="2819400"/>
                  </a:lnTo>
                  <a:cubicBezTo>
                    <a:pt x="50800" y="2833370"/>
                    <a:pt x="39370" y="2844800"/>
                    <a:pt x="25400" y="2844800"/>
                  </a:cubicBezTo>
                  <a:cubicBezTo>
                    <a:pt x="11430" y="2844800"/>
                    <a:pt x="0" y="2833370"/>
                    <a:pt x="0" y="2819400"/>
                  </a:cubicBezTo>
                  <a:lnTo>
                    <a:pt x="0" y="2768600"/>
                  </a:lnTo>
                  <a:cubicBezTo>
                    <a:pt x="0" y="2754630"/>
                    <a:pt x="11430" y="2743200"/>
                    <a:pt x="25400" y="2743200"/>
                  </a:cubicBezTo>
                  <a:cubicBezTo>
                    <a:pt x="39370" y="2743200"/>
                    <a:pt x="50800" y="2754630"/>
                    <a:pt x="50800" y="2768600"/>
                  </a:cubicBezTo>
                  <a:close/>
                  <a:moveTo>
                    <a:pt x="50800" y="2870200"/>
                  </a:moveTo>
                  <a:lnTo>
                    <a:pt x="50800" y="2921000"/>
                  </a:lnTo>
                  <a:cubicBezTo>
                    <a:pt x="50800" y="2934970"/>
                    <a:pt x="39370" y="2946400"/>
                    <a:pt x="25400" y="2946400"/>
                  </a:cubicBezTo>
                  <a:cubicBezTo>
                    <a:pt x="11430" y="2946400"/>
                    <a:pt x="0" y="2934970"/>
                    <a:pt x="0" y="2921000"/>
                  </a:cubicBezTo>
                  <a:lnTo>
                    <a:pt x="0" y="2870200"/>
                  </a:lnTo>
                  <a:cubicBezTo>
                    <a:pt x="0" y="2856230"/>
                    <a:pt x="11430" y="2844800"/>
                    <a:pt x="25400" y="2844800"/>
                  </a:cubicBezTo>
                  <a:cubicBezTo>
                    <a:pt x="39370" y="2844800"/>
                    <a:pt x="50800" y="2856230"/>
                    <a:pt x="50800" y="2870200"/>
                  </a:cubicBezTo>
                  <a:close/>
                  <a:moveTo>
                    <a:pt x="50800" y="2971800"/>
                  </a:moveTo>
                  <a:lnTo>
                    <a:pt x="50800" y="3022600"/>
                  </a:lnTo>
                  <a:cubicBezTo>
                    <a:pt x="50800" y="3036570"/>
                    <a:pt x="39370" y="3048000"/>
                    <a:pt x="25400" y="3048000"/>
                  </a:cubicBezTo>
                  <a:cubicBezTo>
                    <a:pt x="11430" y="3048000"/>
                    <a:pt x="0" y="3036570"/>
                    <a:pt x="0" y="3022600"/>
                  </a:cubicBezTo>
                  <a:lnTo>
                    <a:pt x="0" y="2971800"/>
                  </a:lnTo>
                  <a:cubicBezTo>
                    <a:pt x="0" y="2957830"/>
                    <a:pt x="11430" y="2946400"/>
                    <a:pt x="25400" y="2946400"/>
                  </a:cubicBezTo>
                  <a:cubicBezTo>
                    <a:pt x="39370" y="2946400"/>
                    <a:pt x="50800" y="2957830"/>
                    <a:pt x="50800" y="2971800"/>
                  </a:cubicBezTo>
                  <a:close/>
                  <a:moveTo>
                    <a:pt x="50800" y="3073400"/>
                  </a:moveTo>
                  <a:lnTo>
                    <a:pt x="50800" y="3124200"/>
                  </a:lnTo>
                  <a:cubicBezTo>
                    <a:pt x="50800" y="3138170"/>
                    <a:pt x="39370" y="3149600"/>
                    <a:pt x="25400" y="3149600"/>
                  </a:cubicBezTo>
                  <a:cubicBezTo>
                    <a:pt x="11430" y="3149600"/>
                    <a:pt x="0" y="3138170"/>
                    <a:pt x="0" y="3124200"/>
                  </a:cubicBezTo>
                  <a:lnTo>
                    <a:pt x="0" y="3073400"/>
                  </a:lnTo>
                  <a:cubicBezTo>
                    <a:pt x="0" y="3059430"/>
                    <a:pt x="11430" y="3048000"/>
                    <a:pt x="25400" y="3048000"/>
                  </a:cubicBezTo>
                  <a:cubicBezTo>
                    <a:pt x="39370" y="3048000"/>
                    <a:pt x="50800" y="3059430"/>
                    <a:pt x="50800" y="3073400"/>
                  </a:cubicBezTo>
                  <a:close/>
                  <a:moveTo>
                    <a:pt x="50800" y="3175000"/>
                  </a:moveTo>
                  <a:lnTo>
                    <a:pt x="50800" y="3225800"/>
                  </a:lnTo>
                  <a:cubicBezTo>
                    <a:pt x="50800" y="3239770"/>
                    <a:pt x="39370" y="3251200"/>
                    <a:pt x="25400" y="3251200"/>
                  </a:cubicBezTo>
                  <a:cubicBezTo>
                    <a:pt x="11430" y="3251200"/>
                    <a:pt x="0" y="3239770"/>
                    <a:pt x="0" y="3225800"/>
                  </a:cubicBezTo>
                  <a:lnTo>
                    <a:pt x="0" y="3175000"/>
                  </a:lnTo>
                  <a:cubicBezTo>
                    <a:pt x="0" y="3161030"/>
                    <a:pt x="11430" y="3149600"/>
                    <a:pt x="25400" y="3149600"/>
                  </a:cubicBezTo>
                  <a:cubicBezTo>
                    <a:pt x="39370" y="3149600"/>
                    <a:pt x="50800" y="3161030"/>
                    <a:pt x="50800" y="3175000"/>
                  </a:cubicBezTo>
                  <a:close/>
                  <a:moveTo>
                    <a:pt x="50800" y="3276600"/>
                  </a:moveTo>
                  <a:lnTo>
                    <a:pt x="50800" y="3327400"/>
                  </a:lnTo>
                  <a:cubicBezTo>
                    <a:pt x="50800" y="3341370"/>
                    <a:pt x="39370" y="3352800"/>
                    <a:pt x="25400" y="3352800"/>
                  </a:cubicBezTo>
                  <a:cubicBezTo>
                    <a:pt x="11430" y="3352800"/>
                    <a:pt x="0" y="3341370"/>
                    <a:pt x="0" y="3327400"/>
                  </a:cubicBezTo>
                  <a:lnTo>
                    <a:pt x="0" y="3276600"/>
                  </a:lnTo>
                  <a:cubicBezTo>
                    <a:pt x="0" y="3262630"/>
                    <a:pt x="11430" y="3251200"/>
                    <a:pt x="25400" y="3251200"/>
                  </a:cubicBezTo>
                  <a:cubicBezTo>
                    <a:pt x="39370" y="3251200"/>
                    <a:pt x="50800" y="3262630"/>
                    <a:pt x="50800" y="3276600"/>
                  </a:cubicBezTo>
                  <a:close/>
                  <a:moveTo>
                    <a:pt x="50800" y="3378200"/>
                  </a:moveTo>
                  <a:lnTo>
                    <a:pt x="50800" y="3429000"/>
                  </a:lnTo>
                  <a:cubicBezTo>
                    <a:pt x="50800" y="3442970"/>
                    <a:pt x="39370" y="3454400"/>
                    <a:pt x="25400" y="3454400"/>
                  </a:cubicBezTo>
                  <a:cubicBezTo>
                    <a:pt x="11430" y="3454400"/>
                    <a:pt x="0" y="3442970"/>
                    <a:pt x="0" y="3429000"/>
                  </a:cubicBezTo>
                  <a:lnTo>
                    <a:pt x="0" y="3378200"/>
                  </a:lnTo>
                  <a:cubicBezTo>
                    <a:pt x="0" y="3364230"/>
                    <a:pt x="11430" y="3352800"/>
                    <a:pt x="25400" y="3352800"/>
                  </a:cubicBezTo>
                  <a:cubicBezTo>
                    <a:pt x="39370" y="3352800"/>
                    <a:pt x="50800" y="3364230"/>
                    <a:pt x="50800" y="3378200"/>
                  </a:cubicBezTo>
                  <a:close/>
                  <a:moveTo>
                    <a:pt x="50800" y="3479800"/>
                  </a:moveTo>
                  <a:lnTo>
                    <a:pt x="50800" y="3530600"/>
                  </a:lnTo>
                  <a:cubicBezTo>
                    <a:pt x="50800" y="3544570"/>
                    <a:pt x="39370" y="3556000"/>
                    <a:pt x="25400" y="3556000"/>
                  </a:cubicBezTo>
                  <a:cubicBezTo>
                    <a:pt x="11430" y="3556000"/>
                    <a:pt x="0" y="3544570"/>
                    <a:pt x="0" y="3530600"/>
                  </a:cubicBezTo>
                  <a:lnTo>
                    <a:pt x="0" y="3479800"/>
                  </a:lnTo>
                  <a:cubicBezTo>
                    <a:pt x="0" y="3465830"/>
                    <a:pt x="11430" y="3454400"/>
                    <a:pt x="25400" y="3454400"/>
                  </a:cubicBezTo>
                  <a:cubicBezTo>
                    <a:pt x="39370" y="3454400"/>
                    <a:pt x="50800" y="3465830"/>
                    <a:pt x="50800" y="3479800"/>
                  </a:cubicBezTo>
                  <a:close/>
                  <a:moveTo>
                    <a:pt x="50800" y="3581400"/>
                  </a:moveTo>
                  <a:lnTo>
                    <a:pt x="50800" y="3632200"/>
                  </a:lnTo>
                  <a:cubicBezTo>
                    <a:pt x="50800" y="3646170"/>
                    <a:pt x="39370" y="3657600"/>
                    <a:pt x="25400" y="3657600"/>
                  </a:cubicBezTo>
                  <a:cubicBezTo>
                    <a:pt x="11430" y="3657600"/>
                    <a:pt x="0" y="3646170"/>
                    <a:pt x="0" y="3632200"/>
                  </a:cubicBezTo>
                  <a:lnTo>
                    <a:pt x="0" y="3581400"/>
                  </a:lnTo>
                  <a:cubicBezTo>
                    <a:pt x="0" y="3567430"/>
                    <a:pt x="11430" y="3556000"/>
                    <a:pt x="25400" y="3556000"/>
                  </a:cubicBezTo>
                  <a:cubicBezTo>
                    <a:pt x="39370" y="3556000"/>
                    <a:pt x="50800" y="3567430"/>
                    <a:pt x="50800" y="3581400"/>
                  </a:cubicBezTo>
                  <a:close/>
                  <a:moveTo>
                    <a:pt x="50800" y="3683000"/>
                  </a:moveTo>
                  <a:lnTo>
                    <a:pt x="50800" y="3733800"/>
                  </a:lnTo>
                  <a:cubicBezTo>
                    <a:pt x="50800" y="3747770"/>
                    <a:pt x="39370" y="3759200"/>
                    <a:pt x="25400" y="3759200"/>
                  </a:cubicBezTo>
                  <a:cubicBezTo>
                    <a:pt x="11430" y="3759200"/>
                    <a:pt x="0" y="3747770"/>
                    <a:pt x="0" y="3733800"/>
                  </a:cubicBezTo>
                  <a:lnTo>
                    <a:pt x="0" y="3683000"/>
                  </a:lnTo>
                  <a:cubicBezTo>
                    <a:pt x="0" y="3669030"/>
                    <a:pt x="11430" y="3657600"/>
                    <a:pt x="25400" y="3657600"/>
                  </a:cubicBezTo>
                  <a:cubicBezTo>
                    <a:pt x="39370" y="3657600"/>
                    <a:pt x="50800" y="3669030"/>
                    <a:pt x="50800" y="3683000"/>
                  </a:cubicBezTo>
                  <a:close/>
                  <a:moveTo>
                    <a:pt x="50800" y="3784600"/>
                  </a:moveTo>
                  <a:lnTo>
                    <a:pt x="50800" y="3835400"/>
                  </a:lnTo>
                  <a:cubicBezTo>
                    <a:pt x="50800" y="3849370"/>
                    <a:pt x="39370" y="3860800"/>
                    <a:pt x="25400" y="3860800"/>
                  </a:cubicBezTo>
                  <a:cubicBezTo>
                    <a:pt x="11430" y="3860800"/>
                    <a:pt x="0" y="3849370"/>
                    <a:pt x="0" y="3835400"/>
                  </a:cubicBezTo>
                  <a:lnTo>
                    <a:pt x="0" y="3784600"/>
                  </a:lnTo>
                  <a:cubicBezTo>
                    <a:pt x="0" y="3770630"/>
                    <a:pt x="11430" y="3759200"/>
                    <a:pt x="25400" y="3759200"/>
                  </a:cubicBezTo>
                  <a:cubicBezTo>
                    <a:pt x="39370" y="3759200"/>
                    <a:pt x="50800" y="3770630"/>
                    <a:pt x="50800" y="3784600"/>
                  </a:cubicBezTo>
                  <a:close/>
                  <a:moveTo>
                    <a:pt x="50800" y="3886200"/>
                  </a:moveTo>
                  <a:lnTo>
                    <a:pt x="50800" y="3937000"/>
                  </a:lnTo>
                  <a:cubicBezTo>
                    <a:pt x="50800" y="3950970"/>
                    <a:pt x="39370" y="3962400"/>
                    <a:pt x="25400" y="3962400"/>
                  </a:cubicBezTo>
                  <a:cubicBezTo>
                    <a:pt x="11430" y="3962400"/>
                    <a:pt x="0" y="3950970"/>
                    <a:pt x="0" y="3937000"/>
                  </a:cubicBezTo>
                  <a:lnTo>
                    <a:pt x="0" y="3886200"/>
                  </a:lnTo>
                  <a:cubicBezTo>
                    <a:pt x="0" y="3872230"/>
                    <a:pt x="11430" y="3860800"/>
                    <a:pt x="25400" y="3860800"/>
                  </a:cubicBezTo>
                  <a:cubicBezTo>
                    <a:pt x="39370" y="3860800"/>
                    <a:pt x="50800" y="3872230"/>
                    <a:pt x="50800" y="3886200"/>
                  </a:cubicBezTo>
                  <a:close/>
                  <a:moveTo>
                    <a:pt x="50800" y="3987800"/>
                  </a:moveTo>
                  <a:lnTo>
                    <a:pt x="50800" y="4038600"/>
                  </a:lnTo>
                  <a:cubicBezTo>
                    <a:pt x="50800" y="4052570"/>
                    <a:pt x="39370" y="4064000"/>
                    <a:pt x="25400" y="4064000"/>
                  </a:cubicBezTo>
                  <a:cubicBezTo>
                    <a:pt x="11430" y="4064000"/>
                    <a:pt x="0" y="4052570"/>
                    <a:pt x="0" y="4038600"/>
                  </a:cubicBezTo>
                  <a:lnTo>
                    <a:pt x="0" y="3987800"/>
                  </a:lnTo>
                  <a:cubicBezTo>
                    <a:pt x="0" y="3973830"/>
                    <a:pt x="11430" y="3962400"/>
                    <a:pt x="25400" y="3962400"/>
                  </a:cubicBezTo>
                  <a:cubicBezTo>
                    <a:pt x="39370" y="3962400"/>
                    <a:pt x="50800" y="3973830"/>
                    <a:pt x="50800" y="3987800"/>
                  </a:cubicBezTo>
                  <a:close/>
                  <a:moveTo>
                    <a:pt x="50800" y="4089400"/>
                  </a:moveTo>
                  <a:lnTo>
                    <a:pt x="50800" y="4140200"/>
                  </a:lnTo>
                  <a:cubicBezTo>
                    <a:pt x="50800" y="4154170"/>
                    <a:pt x="39370" y="4165600"/>
                    <a:pt x="25400" y="4165600"/>
                  </a:cubicBezTo>
                  <a:cubicBezTo>
                    <a:pt x="11430" y="4165600"/>
                    <a:pt x="0" y="4154170"/>
                    <a:pt x="0" y="4140200"/>
                  </a:cubicBezTo>
                  <a:lnTo>
                    <a:pt x="0" y="4089400"/>
                  </a:lnTo>
                  <a:cubicBezTo>
                    <a:pt x="0" y="4075430"/>
                    <a:pt x="11430" y="4064000"/>
                    <a:pt x="25400" y="4064000"/>
                  </a:cubicBezTo>
                  <a:cubicBezTo>
                    <a:pt x="39370" y="4064000"/>
                    <a:pt x="50800" y="4075430"/>
                    <a:pt x="50800" y="4089400"/>
                  </a:cubicBezTo>
                  <a:close/>
                  <a:moveTo>
                    <a:pt x="50800" y="4191000"/>
                  </a:moveTo>
                  <a:lnTo>
                    <a:pt x="50800" y="4241800"/>
                  </a:lnTo>
                  <a:cubicBezTo>
                    <a:pt x="50800" y="4255770"/>
                    <a:pt x="39370" y="4267200"/>
                    <a:pt x="25400" y="4267200"/>
                  </a:cubicBezTo>
                  <a:cubicBezTo>
                    <a:pt x="11430" y="4267200"/>
                    <a:pt x="0" y="4255770"/>
                    <a:pt x="0" y="4241800"/>
                  </a:cubicBezTo>
                  <a:lnTo>
                    <a:pt x="0" y="4191000"/>
                  </a:lnTo>
                  <a:cubicBezTo>
                    <a:pt x="0" y="4177030"/>
                    <a:pt x="11430" y="4165600"/>
                    <a:pt x="25400" y="4165600"/>
                  </a:cubicBezTo>
                  <a:cubicBezTo>
                    <a:pt x="39370" y="4165600"/>
                    <a:pt x="50800" y="4177030"/>
                    <a:pt x="50800" y="4191000"/>
                  </a:cubicBezTo>
                  <a:close/>
                  <a:moveTo>
                    <a:pt x="50800" y="4292600"/>
                  </a:moveTo>
                  <a:lnTo>
                    <a:pt x="50800" y="4343400"/>
                  </a:lnTo>
                  <a:cubicBezTo>
                    <a:pt x="50800" y="4357370"/>
                    <a:pt x="39370" y="4368800"/>
                    <a:pt x="25400" y="4368800"/>
                  </a:cubicBezTo>
                  <a:cubicBezTo>
                    <a:pt x="11430" y="4368800"/>
                    <a:pt x="0" y="4357370"/>
                    <a:pt x="0" y="4343400"/>
                  </a:cubicBezTo>
                  <a:lnTo>
                    <a:pt x="0" y="4292600"/>
                  </a:lnTo>
                  <a:cubicBezTo>
                    <a:pt x="0" y="4278630"/>
                    <a:pt x="11430" y="4267200"/>
                    <a:pt x="25400" y="4267200"/>
                  </a:cubicBezTo>
                  <a:cubicBezTo>
                    <a:pt x="39370" y="4267200"/>
                    <a:pt x="50800" y="4278630"/>
                    <a:pt x="50800" y="4292600"/>
                  </a:cubicBezTo>
                  <a:close/>
                  <a:moveTo>
                    <a:pt x="50800" y="4394200"/>
                  </a:moveTo>
                  <a:lnTo>
                    <a:pt x="50800" y="4445000"/>
                  </a:lnTo>
                  <a:cubicBezTo>
                    <a:pt x="50800" y="4458970"/>
                    <a:pt x="39370" y="4470400"/>
                    <a:pt x="25400" y="4470400"/>
                  </a:cubicBezTo>
                  <a:cubicBezTo>
                    <a:pt x="11430" y="4470400"/>
                    <a:pt x="0" y="4458970"/>
                    <a:pt x="0" y="4445000"/>
                  </a:cubicBezTo>
                  <a:lnTo>
                    <a:pt x="0" y="4394200"/>
                  </a:lnTo>
                  <a:cubicBezTo>
                    <a:pt x="0" y="4380230"/>
                    <a:pt x="11430" y="4368800"/>
                    <a:pt x="25400" y="4368800"/>
                  </a:cubicBezTo>
                  <a:cubicBezTo>
                    <a:pt x="39370" y="4368800"/>
                    <a:pt x="50800" y="4380230"/>
                    <a:pt x="50800" y="4394200"/>
                  </a:cubicBezTo>
                  <a:close/>
                  <a:moveTo>
                    <a:pt x="50800" y="4495800"/>
                  </a:moveTo>
                  <a:lnTo>
                    <a:pt x="50800" y="4546600"/>
                  </a:lnTo>
                  <a:cubicBezTo>
                    <a:pt x="50800" y="4560570"/>
                    <a:pt x="39370" y="4572000"/>
                    <a:pt x="25400" y="4572000"/>
                  </a:cubicBezTo>
                  <a:cubicBezTo>
                    <a:pt x="11430" y="4572000"/>
                    <a:pt x="0" y="4560570"/>
                    <a:pt x="0" y="4546600"/>
                  </a:cubicBezTo>
                  <a:lnTo>
                    <a:pt x="0" y="4495800"/>
                  </a:lnTo>
                  <a:cubicBezTo>
                    <a:pt x="0" y="4481830"/>
                    <a:pt x="11430" y="4470400"/>
                    <a:pt x="25400" y="4470400"/>
                  </a:cubicBezTo>
                  <a:cubicBezTo>
                    <a:pt x="39370" y="4470400"/>
                    <a:pt x="50800" y="4481830"/>
                    <a:pt x="50800" y="4495800"/>
                  </a:cubicBezTo>
                  <a:close/>
                  <a:moveTo>
                    <a:pt x="50800" y="4597400"/>
                  </a:moveTo>
                  <a:lnTo>
                    <a:pt x="50800" y="4648200"/>
                  </a:lnTo>
                  <a:cubicBezTo>
                    <a:pt x="50800" y="4662170"/>
                    <a:pt x="39370" y="4673600"/>
                    <a:pt x="25400" y="4673600"/>
                  </a:cubicBezTo>
                  <a:cubicBezTo>
                    <a:pt x="11430" y="4673600"/>
                    <a:pt x="0" y="4662170"/>
                    <a:pt x="0" y="4648200"/>
                  </a:cubicBezTo>
                  <a:lnTo>
                    <a:pt x="0" y="4597400"/>
                  </a:lnTo>
                  <a:cubicBezTo>
                    <a:pt x="0" y="4583430"/>
                    <a:pt x="11430" y="4572000"/>
                    <a:pt x="25400" y="4572000"/>
                  </a:cubicBezTo>
                  <a:cubicBezTo>
                    <a:pt x="39370" y="4572000"/>
                    <a:pt x="50800" y="4583430"/>
                    <a:pt x="50800" y="4597400"/>
                  </a:cubicBezTo>
                  <a:close/>
                  <a:moveTo>
                    <a:pt x="50800" y="4699000"/>
                  </a:moveTo>
                  <a:lnTo>
                    <a:pt x="50800" y="4749800"/>
                  </a:lnTo>
                  <a:cubicBezTo>
                    <a:pt x="50800" y="4763770"/>
                    <a:pt x="39370" y="4775200"/>
                    <a:pt x="25400" y="4775200"/>
                  </a:cubicBezTo>
                  <a:cubicBezTo>
                    <a:pt x="11430" y="4775200"/>
                    <a:pt x="0" y="4763770"/>
                    <a:pt x="0" y="4749800"/>
                  </a:cubicBezTo>
                  <a:lnTo>
                    <a:pt x="0" y="4699000"/>
                  </a:lnTo>
                  <a:cubicBezTo>
                    <a:pt x="0" y="4685030"/>
                    <a:pt x="11430" y="4673600"/>
                    <a:pt x="25400" y="4673600"/>
                  </a:cubicBezTo>
                  <a:cubicBezTo>
                    <a:pt x="39370" y="4673600"/>
                    <a:pt x="50800" y="4685030"/>
                    <a:pt x="50800" y="4699000"/>
                  </a:cubicBezTo>
                  <a:close/>
                  <a:moveTo>
                    <a:pt x="50800" y="4800600"/>
                  </a:moveTo>
                  <a:lnTo>
                    <a:pt x="50800" y="4851400"/>
                  </a:lnTo>
                  <a:cubicBezTo>
                    <a:pt x="50800" y="4865370"/>
                    <a:pt x="39370" y="4876800"/>
                    <a:pt x="25400" y="4876800"/>
                  </a:cubicBezTo>
                  <a:cubicBezTo>
                    <a:pt x="11430" y="4876800"/>
                    <a:pt x="0" y="4865370"/>
                    <a:pt x="0" y="4851400"/>
                  </a:cubicBezTo>
                  <a:lnTo>
                    <a:pt x="0" y="4800600"/>
                  </a:lnTo>
                  <a:cubicBezTo>
                    <a:pt x="0" y="4786630"/>
                    <a:pt x="11430" y="4775200"/>
                    <a:pt x="25400" y="4775200"/>
                  </a:cubicBezTo>
                  <a:cubicBezTo>
                    <a:pt x="39370" y="4775200"/>
                    <a:pt x="50800" y="4786630"/>
                    <a:pt x="50800" y="4800600"/>
                  </a:cubicBezTo>
                  <a:close/>
                  <a:moveTo>
                    <a:pt x="50800" y="4902200"/>
                  </a:moveTo>
                  <a:lnTo>
                    <a:pt x="50800" y="4953000"/>
                  </a:lnTo>
                  <a:cubicBezTo>
                    <a:pt x="50800" y="4966970"/>
                    <a:pt x="39370" y="4978400"/>
                    <a:pt x="25400" y="4978400"/>
                  </a:cubicBezTo>
                  <a:cubicBezTo>
                    <a:pt x="11430" y="4978400"/>
                    <a:pt x="0" y="4966970"/>
                    <a:pt x="0" y="4953000"/>
                  </a:cubicBezTo>
                  <a:lnTo>
                    <a:pt x="0" y="4902200"/>
                  </a:lnTo>
                  <a:cubicBezTo>
                    <a:pt x="0" y="4888230"/>
                    <a:pt x="11430" y="4876800"/>
                    <a:pt x="25400" y="4876800"/>
                  </a:cubicBezTo>
                  <a:cubicBezTo>
                    <a:pt x="39370" y="4876800"/>
                    <a:pt x="50800" y="4888230"/>
                    <a:pt x="50800" y="4902200"/>
                  </a:cubicBezTo>
                  <a:close/>
                  <a:moveTo>
                    <a:pt x="50800" y="5003800"/>
                  </a:moveTo>
                  <a:lnTo>
                    <a:pt x="50800" y="5054600"/>
                  </a:lnTo>
                  <a:cubicBezTo>
                    <a:pt x="50800" y="5068570"/>
                    <a:pt x="39370" y="5080000"/>
                    <a:pt x="25400" y="5080000"/>
                  </a:cubicBezTo>
                  <a:cubicBezTo>
                    <a:pt x="11430" y="5080000"/>
                    <a:pt x="0" y="5068570"/>
                    <a:pt x="0" y="5054600"/>
                  </a:cubicBezTo>
                  <a:lnTo>
                    <a:pt x="0" y="5003800"/>
                  </a:lnTo>
                  <a:cubicBezTo>
                    <a:pt x="0" y="4989830"/>
                    <a:pt x="11430" y="4978400"/>
                    <a:pt x="25400" y="4978400"/>
                  </a:cubicBezTo>
                  <a:cubicBezTo>
                    <a:pt x="39370" y="4978400"/>
                    <a:pt x="50800" y="4989830"/>
                    <a:pt x="50800" y="5003800"/>
                  </a:cubicBezTo>
                  <a:close/>
                  <a:moveTo>
                    <a:pt x="50800" y="5105400"/>
                  </a:moveTo>
                  <a:lnTo>
                    <a:pt x="50800" y="5156200"/>
                  </a:lnTo>
                  <a:cubicBezTo>
                    <a:pt x="50800" y="5170170"/>
                    <a:pt x="39370" y="5181600"/>
                    <a:pt x="25400" y="5181600"/>
                  </a:cubicBezTo>
                  <a:cubicBezTo>
                    <a:pt x="11430" y="5181600"/>
                    <a:pt x="0" y="5170170"/>
                    <a:pt x="0" y="5156200"/>
                  </a:cubicBezTo>
                  <a:lnTo>
                    <a:pt x="0" y="5105400"/>
                  </a:lnTo>
                  <a:cubicBezTo>
                    <a:pt x="0" y="5091430"/>
                    <a:pt x="11430" y="5080000"/>
                    <a:pt x="25400" y="5080000"/>
                  </a:cubicBezTo>
                  <a:cubicBezTo>
                    <a:pt x="39370" y="5080000"/>
                    <a:pt x="50800" y="5091430"/>
                    <a:pt x="50800" y="5105400"/>
                  </a:cubicBezTo>
                  <a:close/>
                  <a:moveTo>
                    <a:pt x="50800" y="5207000"/>
                  </a:moveTo>
                  <a:lnTo>
                    <a:pt x="50800" y="5257800"/>
                  </a:lnTo>
                  <a:cubicBezTo>
                    <a:pt x="50800" y="5271770"/>
                    <a:pt x="39370" y="5283200"/>
                    <a:pt x="25400" y="5283200"/>
                  </a:cubicBezTo>
                  <a:cubicBezTo>
                    <a:pt x="11430" y="5283200"/>
                    <a:pt x="0" y="5271770"/>
                    <a:pt x="0" y="5257800"/>
                  </a:cubicBezTo>
                  <a:lnTo>
                    <a:pt x="0" y="5207000"/>
                  </a:lnTo>
                  <a:cubicBezTo>
                    <a:pt x="0" y="5193030"/>
                    <a:pt x="11430" y="5181600"/>
                    <a:pt x="25400" y="5181600"/>
                  </a:cubicBezTo>
                  <a:cubicBezTo>
                    <a:pt x="39370" y="5181600"/>
                    <a:pt x="50800" y="5193030"/>
                    <a:pt x="50800" y="5207000"/>
                  </a:cubicBezTo>
                  <a:close/>
                  <a:moveTo>
                    <a:pt x="50800" y="5308600"/>
                  </a:moveTo>
                  <a:lnTo>
                    <a:pt x="50800" y="5359400"/>
                  </a:lnTo>
                  <a:cubicBezTo>
                    <a:pt x="50800" y="5373370"/>
                    <a:pt x="39370" y="5384800"/>
                    <a:pt x="25400" y="5384800"/>
                  </a:cubicBezTo>
                  <a:cubicBezTo>
                    <a:pt x="11430" y="5384800"/>
                    <a:pt x="0" y="5373370"/>
                    <a:pt x="0" y="5359400"/>
                  </a:cubicBezTo>
                  <a:lnTo>
                    <a:pt x="0" y="5308600"/>
                  </a:lnTo>
                  <a:cubicBezTo>
                    <a:pt x="0" y="5294630"/>
                    <a:pt x="11430" y="5283200"/>
                    <a:pt x="25400" y="5283200"/>
                  </a:cubicBezTo>
                  <a:cubicBezTo>
                    <a:pt x="39370" y="5283200"/>
                    <a:pt x="50800" y="5294630"/>
                    <a:pt x="50800" y="5308600"/>
                  </a:cubicBezTo>
                  <a:close/>
                  <a:moveTo>
                    <a:pt x="50800" y="5410200"/>
                  </a:moveTo>
                  <a:lnTo>
                    <a:pt x="50800" y="5461000"/>
                  </a:lnTo>
                  <a:cubicBezTo>
                    <a:pt x="50800" y="5474970"/>
                    <a:pt x="39370" y="5486400"/>
                    <a:pt x="25400" y="5486400"/>
                  </a:cubicBezTo>
                  <a:cubicBezTo>
                    <a:pt x="11430" y="5486400"/>
                    <a:pt x="0" y="5474970"/>
                    <a:pt x="0" y="5461000"/>
                  </a:cubicBezTo>
                  <a:lnTo>
                    <a:pt x="0" y="5410200"/>
                  </a:lnTo>
                  <a:cubicBezTo>
                    <a:pt x="0" y="5396230"/>
                    <a:pt x="11430" y="5384800"/>
                    <a:pt x="25400" y="5384800"/>
                  </a:cubicBezTo>
                  <a:cubicBezTo>
                    <a:pt x="39370" y="5384800"/>
                    <a:pt x="50800" y="5396230"/>
                    <a:pt x="50800" y="5410200"/>
                  </a:cubicBezTo>
                  <a:close/>
                  <a:moveTo>
                    <a:pt x="50800" y="5511800"/>
                  </a:moveTo>
                  <a:lnTo>
                    <a:pt x="50800" y="5562600"/>
                  </a:lnTo>
                  <a:cubicBezTo>
                    <a:pt x="50800" y="5576570"/>
                    <a:pt x="39370" y="5588000"/>
                    <a:pt x="25400" y="5588000"/>
                  </a:cubicBezTo>
                  <a:cubicBezTo>
                    <a:pt x="11430" y="5588000"/>
                    <a:pt x="0" y="5576570"/>
                    <a:pt x="0" y="5562600"/>
                  </a:cubicBezTo>
                  <a:lnTo>
                    <a:pt x="0" y="5511800"/>
                  </a:lnTo>
                  <a:cubicBezTo>
                    <a:pt x="0" y="5497830"/>
                    <a:pt x="11430" y="5486400"/>
                    <a:pt x="25400" y="5486400"/>
                  </a:cubicBezTo>
                  <a:cubicBezTo>
                    <a:pt x="39370" y="5486400"/>
                    <a:pt x="50800" y="5497830"/>
                    <a:pt x="50800" y="5511800"/>
                  </a:cubicBezTo>
                  <a:close/>
                  <a:moveTo>
                    <a:pt x="50800" y="5613400"/>
                  </a:moveTo>
                  <a:lnTo>
                    <a:pt x="50800" y="5664200"/>
                  </a:lnTo>
                  <a:cubicBezTo>
                    <a:pt x="50800" y="5678170"/>
                    <a:pt x="39370" y="5689600"/>
                    <a:pt x="25400" y="5689600"/>
                  </a:cubicBezTo>
                  <a:cubicBezTo>
                    <a:pt x="11430" y="5689600"/>
                    <a:pt x="0" y="5678170"/>
                    <a:pt x="0" y="5664200"/>
                  </a:cubicBezTo>
                  <a:lnTo>
                    <a:pt x="0" y="5613400"/>
                  </a:lnTo>
                  <a:cubicBezTo>
                    <a:pt x="0" y="5599430"/>
                    <a:pt x="11430" y="5588000"/>
                    <a:pt x="25400" y="5588000"/>
                  </a:cubicBezTo>
                  <a:cubicBezTo>
                    <a:pt x="39370" y="5588000"/>
                    <a:pt x="50800" y="5599430"/>
                    <a:pt x="50800" y="5613400"/>
                  </a:cubicBezTo>
                  <a:close/>
                  <a:moveTo>
                    <a:pt x="50800" y="5715000"/>
                  </a:moveTo>
                  <a:lnTo>
                    <a:pt x="50800" y="5765800"/>
                  </a:lnTo>
                  <a:cubicBezTo>
                    <a:pt x="50800" y="5779770"/>
                    <a:pt x="39370" y="5791200"/>
                    <a:pt x="25400" y="5791200"/>
                  </a:cubicBezTo>
                  <a:cubicBezTo>
                    <a:pt x="11430" y="5791200"/>
                    <a:pt x="0" y="5779770"/>
                    <a:pt x="0" y="5765800"/>
                  </a:cubicBezTo>
                  <a:lnTo>
                    <a:pt x="0" y="5715000"/>
                  </a:lnTo>
                  <a:cubicBezTo>
                    <a:pt x="0" y="5701030"/>
                    <a:pt x="11430" y="5689600"/>
                    <a:pt x="25400" y="5689600"/>
                  </a:cubicBezTo>
                  <a:cubicBezTo>
                    <a:pt x="39370" y="5689600"/>
                    <a:pt x="50800" y="5701030"/>
                    <a:pt x="50800" y="5715000"/>
                  </a:cubicBezTo>
                  <a:close/>
                  <a:moveTo>
                    <a:pt x="50800" y="5816600"/>
                  </a:moveTo>
                  <a:lnTo>
                    <a:pt x="50800" y="5867400"/>
                  </a:lnTo>
                  <a:cubicBezTo>
                    <a:pt x="50800" y="5881370"/>
                    <a:pt x="39370" y="5892800"/>
                    <a:pt x="25400" y="5892800"/>
                  </a:cubicBezTo>
                  <a:cubicBezTo>
                    <a:pt x="11430" y="5892800"/>
                    <a:pt x="0" y="5881370"/>
                    <a:pt x="0" y="5867400"/>
                  </a:cubicBezTo>
                  <a:lnTo>
                    <a:pt x="0" y="5816600"/>
                  </a:lnTo>
                  <a:cubicBezTo>
                    <a:pt x="0" y="5802630"/>
                    <a:pt x="11430" y="5791200"/>
                    <a:pt x="25400" y="5791200"/>
                  </a:cubicBezTo>
                  <a:cubicBezTo>
                    <a:pt x="39370" y="5791200"/>
                    <a:pt x="50800" y="5802630"/>
                    <a:pt x="50800" y="5816600"/>
                  </a:cubicBezTo>
                  <a:close/>
                  <a:moveTo>
                    <a:pt x="50800" y="5918200"/>
                  </a:moveTo>
                  <a:lnTo>
                    <a:pt x="50800" y="5969000"/>
                  </a:lnTo>
                  <a:cubicBezTo>
                    <a:pt x="50800" y="5982970"/>
                    <a:pt x="39370" y="5994400"/>
                    <a:pt x="25400" y="5994400"/>
                  </a:cubicBezTo>
                  <a:cubicBezTo>
                    <a:pt x="11430" y="5994400"/>
                    <a:pt x="0" y="5982970"/>
                    <a:pt x="0" y="5969000"/>
                  </a:cubicBezTo>
                  <a:lnTo>
                    <a:pt x="0" y="5918200"/>
                  </a:lnTo>
                  <a:cubicBezTo>
                    <a:pt x="0" y="5904230"/>
                    <a:pt x="11430" y="5892800"/>
                    <a:pt x="25400" y="5892800"/>
                  </a:cubicBezTo>
                  <a:cubicBezTo>
                    <a:pt x="39370" y="5892800"/>
                    <a:pt x="50800" y="5904230"/>
                    <a:pt x="50800" y="5918200"/>
                  </a:cubicBezTo>
                  <a:close/>
                  <a:moveTo>
                    <a:pt x="50800" y="6019800"/>
                  </a:moveTo>
                  <a:lnTo>
                    <a:pt x="50800" y="6037453"/>
                  </a:lnTo>
                  <a:cubicBezTo>
                    <a:pt x="50800" y="6051423"/>
                    <a:pt x="39370" y="6062853"/>
                    <a:pt x="25400" y="6062853"/>
                  </a:cubicBezTo>
                  <a:cubicBezTo>
                    <a:pt x="11430" y="6062853"/>
                    <a:pt x="0" y="6051423"/>
                    <a:pt x="0" y="6037453"/>
                  </a:cubicBezTo>
                  <a:lnTo>
                    <a:pt x="0" y="6019800"/>
                  </a:lnTo>
                  <a:cubicBezTo>
                    <a:pt x="0" y="6005830"/>
                    <a:pt x="11430" y="5994400"/>
                    <a:pt x="25400" y="5994400"/>
                  </a:cubicBezTo>
                  <a:cubicBezTo>
                    <a:pt x="39370" y="5994400"/>
                    <a:pt x="50800" y="6005830"/>
                    <a:pt x="50800" y="6019800"/>
                  </a:cubicBezTo>
                  <a:close/>
                  <a:moveTo>
                    <a:pt x="50800" y="25400"/>
                  </a:moveTo>
                  <a:lnTo>
                    <a:pt x="50800" y="76200"/>
                  </a:lnTo>
                  <a:cubicBezTo>
                    <a:pt x="50800" y="90170"/>
                    <a:pt x="39370" y="101600"/>
                    <a:pt x="25400" y="101600"/>
                  </a:cubicBezTo>
                  <a:cubicBezTo>
                    <a:pt x="11430" y="101600"/>
                    <a:pt x="0" y="90170"/>
                    <a:pt x="0" y="76200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close/>
                </a:path>
              </a:pathLst>
            </a:custGeom>
            <a:solidFill>
              <a:srgbClr val="86C7ED"/>
            </a:solid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7035368" y="1765472"/>
            <a:ext cx="2997747" cy="2997747"/>
          </a:xfrm>
          <a:custGeom>
            <a:avLst/>
            <a:gdLst/>
            <a:ahLst/>
            <a:cxnLst/>
            <a:rect r="r" b="b" t="t" l="l"/>
            <a:pathLst>
              <a:path h="2997747" w="2997747">
                <a:moveTo>
                  <a:pt x="0" y="0"/>
                </a:moveTo>
                <a:lnTo>
                  <a:pt x="2997747" y="0"/>
                </a:lnTo>
                <a:lnTo>
                  <a:pt x="2997747" y="2997747"/>
                </a:lnTo>
                <a:lnTo>
                  <a:pt x="0" y="29977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7664379" y="2369195"/>
            <a:ext cx="1704614" cy="1704614"/>
          </a:xfrm>
          <a:custGeom>
            <a:avLst/>
            <a:gdLst/>
            <a:ahLst/>
            <a:cxnLst/>
            <a:rect r="r" b="b" t="t" l="l"/>
            <a:pathLst>
              <a:path h="1704614" w="1704614">
                <a:moveTo>
                  <a:pt x="0" y="0"/>
                </a:moveTo>
                <a:lnTo>
                  <a:pt x="1704614" y="0"/>
                </a:lnTo>
                <a:lnTo>
                  <a:pt x="1704614" y="1704614"/>
                </a:lnTo>
                <a:lnTo>
                  <a:pt x="0" y="17046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-12011" r="0" b="-12011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2113669" y="1838245"/>
            <a:ext cx="2997747" cy="2997747"/>
          </a:xfrm>
          <a:custGeom>
            <a:avLst/>
            <a:gdLst/>
            <a:ahLst/>
            <a:cxnLst/>
            <a:rect r="r" b="b" t="t" l="l"/>
            <a:pathLst>
              <a:path h="2997747" w="2997747">
                <a:moveTo>
                  <a:pt x="0" y="0"/>
                </a:moveTo>
                <a:lnTo>
                  <a:pt x="2997747" y="0"/>
                </a:lnTo>
                <a:lnTo>
                  <a:pt x="2997747" y="2997747"/>
                </a:lnTo>
                <a:lnTo>
                  <a:pt x="0" y="29977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2470297" y="2153148"/>
            <a:ext cx="2317532" cy="2317532"/>
            <a:chOff x="0" y="0"/>
            <a:chExt cx="3090043" cy="309004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090164" cy="3090037"/>
            </a:xfrm>
            <a:custGeom>
              <a:avLst/>
              <a:gdLst/>
              <a:ahLst/>
              <a:cxnLst/>
              <a:rect r="r" b="b" t="t" l="l"/>
              <a:pathLst>
                <a:path h="3090037" w="3090164">
                  <a:moveTo>
                    <a:pt x="1545082" y="0"/>
                  </a:moveTo>
                  <a:cubicBezTo>
                    <a:pt x="691769" y="0"/>
                    <a:pt x="0" y="691769"/>
                    <a:pt x="0" y="1545082"/>
                  </a:cubicBezTo>
                  <a:cubicBezTo>
                    <a:pt x="0" y="2398395"/>
                    <a:pt x="691769" y="3090037"/>
                    <a:pt x="1545082" y="3090037"/>
                  </a:cubicBezTo>
                  <a:cubicBezTo>
                    <a:pt x="2398395" y="3090037"/>
                    <a:pt x="3090164" y="2398268"/>
                    <a:pt x="3090164" y="1544955"/>
                  </a:cubicBezTo>
                  <a:cubicBezTo>
                    <a:pt x="3090164" y="691642"/>
                    <a:pt x="2398268" y="0"/>
                    <a:pt x="1545082" y="0"/>
                  </a:cubicBezTo>
                  <a:close/>
                </a:path>
              </a:pathLst>
            </a:custGeom>
            <a:blipFill>
              <a:blip r:embed="rId14"/>
              <a:stretch>
                <a:fillRect l="0" t="-4180" r="3" b="-418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2293352" y="-467139"/>
            <a:ext cx="7945947" cy="4810900"/>
            <a:chOff x="0" y="0"/>
            <a:chExt cx="10594596" cy="64145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94594" cy="6414516"/>
            </a:xfrm>
            <a:custGeom>
              <a:avLst/>
              <a:gdLst/>
              <a:ahLst/>
              <a:cxnLst/>
              <a:rect r="r" b="b" t="t" l="l"/>
              <a:pathLst>
                <a:path h="6414516" w="10594594">
                  <a:moveTo>
                    <a:pt x="8743061" y="0"/>
                  </a:moveTo>
                  <a:lnTo>
                    <a:pt x="1851533" y="0"/>
                  </a:lnTo>
                  <a:lnTo>
                    <a:pt x="0" y="3207258"/>
                  </a:lnTo>
                  <a:lnTo>
                    <a:pt x="1851533" y="6414516"/>
                  </a:lnTo>
                  <a:lnTo>
                    <a:pt x="8743061" y="6414516"/>
                  </a:lnTo>
                  <a:lnTo>
                    <a:pt x="10594594" y="3207258"/>
                  </a:lnTo>
                  <a:lnTo>
                    <a:pt x="8743061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13716" y="2522778"/>
            <a:ext cx="8183091" cy="7086188"/>
            <a:chOff x="0" y="0"/>
            <a:chExt cx="10910788" cy="94482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910824" cy="9448292"/>
            </a:xfrm>
            <a:custGeom>
              <a:avLst/>
              <a:gdLst/>
              <a:ahLst/>
              <a:cxnLst/>
              <a:rect r="r" b="b" t="t" l="l"/>
              <a:pathLst>
                <a:path h="9448292" w="10910824">
                  <a:moveTo>
                    <a:pt x="8183118" y="0"/>
                  </a:moveTo>
                  <a:lnTo>
                    <a:pt x="2727706" y="0"/>
                  </a:lnTo>
                  <a:lnTo>
                    <a:pt x="0" y="4724146"/>
                  </a:lnTo>
                  <a:lnTo>
                    <a:pt x="2727706" y="9448292"/>
                  </a:lnTo>
                  <a:lnTo>
                    <a:pt x="8183118" y="9448292"/>
                  </a:lnTo>
                  <a:lnTo>
                    <a:pt x="10910824" y="4724146"/>
                  </a:lnTo>
                  <a:close/>
                </a:path>
              </a:pathLst>
            </a:custGeom>
            <a:blipFill>
              <a:blip r:embed="rId2"/>
              <a:stretch>
                <a:fillRect l="-22162" t="0" r="-22162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456011" y="2895459"/>
            <a:ext cx="1823457" cy="1579284"/>
            <a:chOff x="0" y="0"/>
            <a:chExt cx="2431276" cy="21057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31288" cy="2105660"/>
            </a:xfrm>
            <a:custGeom>
              <a:avLst/>
              <a:gdLst/>
              <a:ahLst/>
              <a:cxnLst/>
              <a:rect r="r" b="b" t="t" l="l"/>
              <a:pathLst>
                <a:path h="2105660" w="2431288">
                  <a:moveTo>
                    <a:pt x="1823466" y="0"/>
                  </a:moveTo>
                  <a:lnTo>
                    <a:pt x="607822" y="0"/>
                  </a:lnTo>
                  <a:lnTo>
                    <a:pt x="0" y="1052830"/>
                  </a:lnTo>
                  <a:lnTo>
                    <a:pt x="607822" y="2105660"/>
                  </a:lnTo>
                  <a:lnTo>
                    <a:pt x="1823466" y="2105660"/>
                  </a:lnTo>
                  <a:lnTo>
                    <a:pt x="2431288" y="1052830"/>
                  </a:lnTo>
                  <a:lnTo>
                    <a:pt x="1823466" y="0"/>
                  </a:lnTo>
                  <a:close/>
                </a:path>
              </a:pathLst>
            </a:custGeom>
            <a:solidFill>
              <a:srgbClr val="6998CA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456011" y="6283094"/>
            <a:ext cx="1823457" cy="1579284"/>
            <a:chOff x="0" y="0"/>
            <a:chExt cx="2431276" cy="210571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31288" cy="2105660"/>
            </a:xfrm>
            <a:custGeom>
              <a:avLst/>
              <a:gdLst/>
              <a:ahLst/>
              <a:cxnLst/>
              <a:rect r="r" b="b" t="t" l="l"/>
              <a:pathLst>
                <a:path h="2105660" w="2431288">
                  <a:moveTo>
                    <a:pt x="1823466" y="0"/>
                  </a:moveTo>
                  <a:lnTo>
                    <a:pt x="607822" y="0"/>
                  </a:lnTo>
                  <a:lnTo>
                    <a:pt x="0" y="1052830"/>
                  </a:lnTo>
                  <a:lnTo>
                    <a:pt x="607822" y="2105660"/>
                  </a:lnTo>
                  <a:lnTo>
                    <a:pt x="1823466" y="2105660"/>
                  </a:lnTo>
                  <a:lnTo>
                    <a:pt x="2431288" y="1052830"/>
                  </a:lnTo>
                  <a:lnTo>
                    <a:pt x="1823466" y="0"/>
                  </a:lnTo>
                  <a:close/>
                </a:path>
              </a:pathLst>
            </a:custGeom>
            <a:solidFill>
              <a:srgbClr val="6998CA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298391" y="799411"/>
            <a:ext cx="2589660" cy="563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6"/>
              </a:lnSpc>
            </a:pPr>
            <a:r>
              <a:rPr lang="en-US" sz="2940" b="tru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Tecnología Luz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802913" y="844894"/>
            <a:ext cx="1151409" cy="657417"/>
          </a:xfrm>
          <a:custGeom>
            <a:avLst/>
            <a:gdLst/>
            <a:ahLst/>
            <a:cxnLst/>
            <a:rect r="r" b="b" t="t" l="l"/>
            <a:pathLst>
              <a:path h="657417" w="1151409">
                <a:moveTo>
                  <a:pt x="0" y="0"/>
                </a:moveTo>
                <a:lnTo>
                  <a:pt x="1151409" y="0"/>
                </a:lnTo>
                <a:lnTo>
                  <a:pt x="1151409" y="657417"/>
                </a:lnTo>
                <a:lnTo>
                  <a:pt x="0" y="657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5991" r="0" b="-25991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-3324946" y="-2515462"/>
            <a:ext cx="9942543" cy="4044160"/>
            <a:chOff x="0" y="0"/>
            <a:chExt cx="13256724" cy="539221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256769" cy="5392166"/>
            </a:xfrm>
            <a:custGeom>
              <a:avLst/>
              <a:gdLst/>
              <a:ahLst/>
              <a:cxnLst/>
              <a:rect r="r" b="b" t="t" l="l"/>
              <a:pathLst>
                <a:path h="5392166" w="13256769">
                  <a:moveTo>
                    <a:pt x="11700256" y="0"/>
                  </a:moveTo>
                  <a:lnTo>
                    <a:pt x="1556512" y="0"/>
                  </a:lnTo>
                  <a:lnTo>
                    <a:pt x="0" y="2696083"/>
                  </a:lnTo>
                  <a:lnTo>
                    <a:pt x="1556512" y="5392166"/>
                  </a:lnTo>
                  <a:lnTo>
                    <a:pt x="11700256" y="5392166"/>
                  </a:lnTo>
                  <a:lnTo>
                    <a:pt x="13256769" y="2696083"/>
                  </a:lnTo>
                  <a:lnTo>
                    <a:pt x="11700256" y="0"/>
                  </a:lnTo>
                  <a:close/>
                </a:path>
              </a:pathLst>
            </a:custGeom>
            <a:solidFill>
              <a:srgbClr val="86C7ED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74194" y="185091"/>
            <a:ext cx="5342576" cy="988511"/>
            <a:chOff x="0" y="0"/>
            <a:chExt cx="7123435" cy="131801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123430" cy="1318006"/>
            </a:xfrm>
            <a:custGeom>
              <a:avLst/>
              <a:gdLst/>
              <a:ahLst/>
              <a:cxnLst/>
              <a:rect r="r" b="b" t="t" l="l"/>
              <a:pathLst>
                <a:path h="1318006" w="7123430">
                  <a:moveTo>
                    <a:pt x="0" y="0"/>
                  </a:moveTo>
                  <a:lnTo>
                    <a:pt x="7123430" y="0"/>
                  </a:lnTo>
                  <a:lnTo>
                    <a:pt x="7123430" y="1318006"/>
                  </a:lnTo>
                  <a:lnTo>
                    <a:pt x="0" y="13180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23" r="0" b="-223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9960400" y="4589043"/>
            <a:ext cx="1823457" cy="1579284"/>
            <a:chOff x="0" y="0"/>
            <a:chExt cx="2431276" cy="210571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431288" cy="2105660"/>
            </a:xfrm>
            <a:custGeom>
              <a:avLst/>
              <a:gdLst/>
              <a:ahLst/>
              <a:cxnLst/>
              <a:rect r="r" b="b" t="t" l="l"/>
              <a:pathLst>
                <a:path h="2105660" w="2431288">
                  <a:moveTo>
                    <a:pt x="1823466" y="0"/>
                  </a:moveTo>
                  <a:lnTo>
                    <a:pt x="607822" y="0"/>
                  </a:lnTo>
                  <a:lnTo>
                    <a:pt x="0" y="1052830"/>
                  </a:lnTo>
                  <a:lnTo>
                    <a:pt x="607822" y="2105660"/>
                  </a:lnTo>
                  <a:lnTo>
                    <a:pt x="1823466" y="2105660"/>
                  </a:lnTo>
                  <a:lnTo>
                    <a:pt x="2431288" y="1052830"/>
                  </a:lnTo>
                  <a:lnTo>
                    <a:pt x="1823466" y="0"/>
                  </a:lnTo>
                  <a:close/>
                </a:path>
              </a:pathLst>
            </a:custGeom>
            <a:solidFill>
              <a:srgbClr val="6998CA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9990234" y="7978077"/>
            <a:ext cx="1823457" cy="1579284"/>
            <a:chOff x="0" y="0"/>
            <a:chExt cx="2431276" cy="210571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431288" cy="2105660"/>
            </a:xfrm>
            <a:custGeom>
              <a:avLst/>
              <a:gdLst/>
              <a:ahLst/>
              <a:cxnLst/>
              <a:rect r="r" b="b" t="t" l="l"/>
              <a:pathLst>
                <a:path h="2105660" w="2431288">
                  <a:moveTo>
                    <a:pt x="1823466" y="0"/>
                  </a:moveTo>
                  <a:lnTo>
                    <a:pt x="607822" y="0"/>
                  </a:lnTo>
                  <a:lnTo>
                    <a:pt x="0" y="1052830"/>
                  </a:lnTo>
                  <a:lnTo>
                    <a:pt x="607822" y="2105660"/>
                  </a:lnTo>
                  <a:lnTo>
                    <a:pt x="1823466" y="2105660"/>
                  </a:lnTo>
                  <a:lnTo>
                    <a:pt x="2431288" y="1052830"/>
                  </a:lnTo>
                  <a:lnTo>
                    <a:pt x="1823466" y="0"/>
                  </a:lnTo>
                  <a:close/>
                </a:path>
              </a:pathLst>
            </a:custGeom>
            <a:solidFill>
              <a:srgbClr val="6998CA"/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999943" y="6598818"/>
            <a:ext cx="801643" cy="876548"/>
          </a:xfrm>
          <a:custGeom>
            <a:avLst/>
            <a:gdLst/>
            <a:ahLst/>
            <a:cxnLst/>
            <a:rect r="r" b="b" t="t" l="l"/>
            <a:pathLst>
              <a:path h="876548" w="801643">
                <a:moveTo>
                  <a:pt x="0" y="0"/>
                </a:moveTo>
                <a:lnTo>
                  <a:pt x="801643" y="0"/>
                </a:lnTo>
                <a:lnTo>
                  <a:pt x="801643" y="876548"/>
                </a:lnTo>
                <a:lnTo>
                  <a:pt x="0" y="8765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31" r="0" b="-31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0460936" y="8326693"/>
            <a:ext cx="882053" cy="882053"/>
            <a:chOff x="0" y="0"/>
            <a:chExt cx="1176071" cy="117607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76020" cy="1176020"/>
            </a:xfrm>
            <a:custGeom>
              <a:avLst/>
              <a:gdLst/>
              <a:ahLst/>
              <a:cxnLst/>
              <a:rect r="r" b="b" t="t" l="l"/>
              <a:pathLst>
                <a:path h="1176020" w="1176020">
                  <a:moveTo>
                    <a:pt x="588010" y="0"/>
                  </a:moveTo>
                  <a:cubicBezTo>
                    <a:pt x="263271" y="0"/>
                    <a:pt x="0" y="263271"/>
                    <a:pt x="0" y="588010"/>
                  </a:cubicBezTo>
                  <a:cubicBezTo>
                    <a:pt x="0" y="912749"/>
                    <a:pt x="263271" y="1176020"/>
                    <a:pt x="588010" y="1176020"/>
                  </a:cubicBezTo>
                  <a:cubicBezTo>
                    <a:pt x="912749" y="1176020"/>
                    <a:pt x="1176020" y="912749"/>
                    <a:pt x="1176020" y="588010"/>
                  </a:cubicBezTo>
                  <a:cubicBezTo>
                    <a:pt x="1176020" y="263271"/>
                    <a:pt x="912749" y="0"/>
                    <a:pt x="58801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1652" r="-4" b="-1657"/>
              </a:stretch>
            </a:blip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890519" y="3357747"/>
            <a:ext cx="1020490" cy="619149"/>
          </a:xfrm>
          <a:custGeom>
            <a:avLst/>
            <a:gdLst/>
            <a:ahLst/>
            <a:cxnLst/>
            <a:rect r="r" b="b" t="t" l="l"/>
            <a:pathLst>
              <a:path h="619149" w="1020490">
                <a:moveTo>
                  <a:pt x="0" y="0"/>
                </a:moveTo>
                <a:lnTo>
                  <a:pt x="1020490" y="0"/>
                </a:lnTo>
                <a:lnTo>
                  <a:pt x="1020490" y="619149"/>
                </a:lnTo>
                <a:lnTo>
                  <a:pt x="0" y="6191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362" r="0" b="-362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418446" y="4925003"/>
            <a:ext cx="907366" cy="907366"/>
          </a:xfrm>
          <a:custGeom>
            <a:avLst/>
            <a:gdLst/>
            <a:ahLst/>
            <a:cxnLst/>
            <a:rect r="r" b="b" t="t" l="l"/>
            <a:pathLst>
              <a:path h="907366" w="907366">
                <a:moveTo>
                  <a:pt x="0" y="0"/>
                </a:moveTo>
                <a:lnTo>
                  <a:pt x="907366" y="0"/>
                </a:lnTo>
                <a:lnTo>
                  <a:pt x="907366" y="907366"/>
                </a:lnTo>
                <a:lnTo>
                  <a:pt x="0" y="9073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999090" y="1683829"/>
            <a:ext cx="8992881" cy="977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14"/>
              </a:lnSpc>
            </a:pPr>
            <a:r>
              <a:rPr lang="en-US" sz="7195" b="tru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Beneficios esperados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419958" y="3421259"/>
            <a:ext cx="8395278" cy="434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b="true" sz="2499" i="true" spc="-49">
                <a:solidFill>
                  <a:srgbClr val="000000"/>
                </a:solidFill>
                <a:latin typeface="Fira Sans Bold Italics"/>
                <a:ea typeface="Fira Sans Bold Italics"/>
                <a:cs typeface="Fira Sans Bold Italics"/>
                <a:sym typeface="Fira Sans Bold Italics"/>
              </a:rPr>
              <a:t>Mayor autonomía y orientación para estudiantes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349902" y="6805750"/>
            <a:ext cx="5667140" cy="434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b="true" sz="2499" i="true" spc="-49">
                <a:solidFill>
                  <a:srgbClr val="000000"/>
                </a:solidFill>
                <a:latin typeface="Fira Sans Bold Italics"/>
                <a:ea typeface="Fira Sans Bold Italics"/>
                <a:cs typeface="Fira Sans Bold Italics"/>
                <a:sym typeface="Fira Sans Bold Italics"/>
              </a:rPr>
              <a:t>Modernización tecnológica del campus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929414" y="5077061"/>
            <a:ext cx="5060820" cy="48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b="true" sz="2499" i="true">
                <a:solidFill>
                  <a:srgbClr val="000000"/>
                </a:solidFill>
                <a:latin typeface="Fira Sans Bold Italics"/>
                <a:ea typeface="Fira Sans Bold Italics"/>
                <a:cs typeface="Fira Sans Bold Italics"/>
                <a:sym typeface="Fira Sans Bold Italics"/>
              </a:rPr>
              <a:t>Inclusión y accesibilidad universal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466798" y="8535979"/>
            <a:ext cx="5493602" cy="434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b="true" sz="2499" i="true" spc="-49">
                <a:solidFill>
                  <a:srgbClr val="000000"/>
                </a:solidFill>
                <a:latin typeface="Fira Sans Bold Italics"/>
                <a:ea typeface="Fira Sans Bold Italics"/>
                <a:cs typeface="Fira Sans Bold Italics"/>
                <a:sym typeface="Fira Sans Bold Italics"/>
              </a:rPr>
              <a:t>Escalabilidad a otros servicios internos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1772715" y="-3398818"/>
            <a:ext cx="15839149" cy="6226137"/>
            <a:chOff x="0" y="0"/>
            <a:chExt cx="21118865" cy="83015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118830" cy="8301482"/>
            </a:xfrm>
            <a:custGeom>
              <a:avLst/>
              <a:gdLst/>
              <a:ahLst/>
              <a:cxnLst/>
              <a:rect r="r" b="b" t="t" l="l"/>
              <a:pathLst>
                <a:path h="8301482" w="21118830">
                  <a:moveTo>
                    <a:pt x="18722594" y="0"/>
                  </a:moveTo>
                  <a:lnTo>
                    <a:pt x="2396236" y="0"/>
                  </a:lnTo>
                  <a:lnTo>
                    <a:pt x="0" y="4150741"/>
                  </a:lnTo>
                  <a:lnTo>
                    <a:pt x="2396236" y="8301482"/>
                  </a:lnTo>
                  <a:lnTo>
                    <a:pt x="18722594" y="8301482"/>
                  </a:lnTo>
                  <a:lnTo>
                    <a:pt x="21118830" y="4150741"/>
                  </a:lnTo>
                  <a:lnTo>
                    <a:pt x="18722594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962366"/>
            <a:ext cx="9298587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 b="true">
                <a:solidFill>
                  <a:srgbClr val="FFFF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Organización y Metodología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0">
            <a:off x="9476781" y="-3398818"/>
            <a:ext cx="10904544" cy="6226137"/>
          </a:xfrm>
          <a:custGeom>
            <a:avLst/>
            <a:gdLst/>
            <a:ahLst/>
            <a:cxnLst/>
            <a:rect r="r" b="b" t="t" l="l"/>
            <a:pathLst>
              <a:path h="6226137" w="10904544">
                <a:moveTo>
                  <a:pt x="0" y="6226137"/>
                </a:moveTo>
                <a:lnTo>
                  <a:pt x="10904544" y="6226137"/>
                </a:lnTo>
                <a:lnTo>
                  <a:pt x="10904544" y="0"/>
                </a:lnTo>
                <a:lnTo>
                  <a:pt x="0" y="0"/>
                </a:lnTo>
                <a:lnTo>
                  <a:pt x="0" y="622613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5945" r="0" b="-25945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144000" y="3355879"/>
            <a:ext cx="3764681" cy="2258809"/>
            <a:chOff x="0" y="0"/>
            <a:chExt cx="5019575" cy="30117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19548" cy="3011805"/>
            </a:xfrm>
            <a:custGeom>
              <a:avLst/>
              <a:gdLst/>
              <a:ahLst/>
              <a:cxnLst/>
              <a:rect r="r" b="b" t="t" l="l"/>
              <a:pathLst>
                <a:path h="3011805" w="5019548">
                  <a:moveTo>
                    <a:pt x="0" y="0"/>
                  </a:moveTo>
                  <a:lnTo>
                    <a:pt x="5019548" y="0"/>
                  </a:lnTo>
                  <a:lnTo>
                    <a:pt x="5019548" y="3011805"/>
                  </a:lnTo>
                  <a:lnTo>
                    <a:pt x="0" y="3011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1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190381" y="3067697"/>
            <a:ext cx="4681211" cy="3334056"/>
            <a:chOff x="0" y="0"/>
            <a:chExt cx="6241615" cy="444540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241669" cy="4445381"/>
            </a:xfrm>
            <a:custGeom>
              <a:avLst/>
              <a:gdLst/>
              <a:ahLst/>
              <a:cxnLst/>
              <a:rect r="r" b="b" t="t" l="l"/>
              <a:pathLst>
                <a:path h="4445381" w="6241669">
                  <a:moveTo>
                    <a:pt x="0" y="0"/>
                  </a:moveTo>
                  <a:lnTo>
                    <a:pt x="6241669" y="0"/>
                  </a:lnTo>
                  <a:lnTo>
                    <a:pt x="6241669" y="4445381"/>
                  </a:lnTo>
                  <a:lnTo>
                    <a:pt x="0" y="44453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9" r="0" b="-3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007653" y="6931564"/>
            <a:ext cx="3396633" cy="2523887"/>
            <a:chOff x="0" y="0"/>
            <a:chExt cx="4528844" cy="33651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528820" cy="3365246"/>
            </a:xfrm>
            <a:custGeom>
              <a:avLst/>
              <a:gdLst/>
              <a:ahLst/>
              <a:cxnLst/>
              <a:rect r="r" b="b" t="t" l="l"/>
              <a:pathLst>
                <a:path h="3365246" w="4528820">
                  <a:moveTo>
                    <a:pt x="0" y="0"/>
                  </a:moveTo>
                  <a:lnTo>
                    <a:pt x="4528820" y="0"/>
                  </a:lnTo>
                  <a:lnTo>
                    <a:pt x="4528820" y="3365246"/>
                  </a:lnTo>
                  <a:lnTo>
                    <a:pt x="0" y="3365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1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3840492" y="6830958"/>
            <a:ext cx="3380988" cy="2624492"/>
            <a:chOff x="0" y="0"/>
            <a:chExt cx="4507984" cy="349932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507992" cy="3499358"/>
            </a:xfrm>
            <a:custGeom>
              <a:avLst/>
              <a:gdLst/>
              <a:ahLst/>
              <a:cxnLst/>
              <a:rect r="r" b="b" t="t" l="l"/>
              <a:pathLst>
                <a:path h="3499358" w="4507992">
                  <a:moveTo>
                    <a:pt x="0" y="0"/>
                  </a:moveTo>
                  <a:lnTo>
                    <a:pt x="4507992" y="0"/>
                  </a:lnTo>
                  <a:lnTo>
                    <a:pt x="4507992" y="3499358"/>
                  </a:lnTo>
                  <a:lnTo>
                    <a:pt x="0" y="3499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6" t="0" r="-26" b="1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553146" y="4167372"/>
            <a:ext cx="1134706" cy="1134706"/>
          </a:xfrm>
          <a:custGeom>
            <a:avLst/>
            <a:gdLst/>
            <a:ahLst/>
            <a:cxnLst/>
            <a:rect r="r" b="b" t="t" l="l"/>
            <a:pathLst>
              <a:path h="1134706" w="1134706">
                <a:moveTo>
                  <a:pt x="0" y="0"/>
                </a:moveTo>
                <a:lnTo>
                  <a:pt x="1134706" y="0"/>
                </a:lnTo>
                <a:lnTo>
                  <a:pt x="1134706" y="1134706"/>
                </a:lnTo>
                <a:lnTo>
                  <a:pt x="0" y="11347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15731" y="7780585"/>
            <a:ext cx="1172121" cy="825844"/>
          </a:xfrm>
          <a:custGeom>
            <a:avLst/>
            <a:gdLst/>
            <a:ahLst/>
            <a:cxnLst/>
            <a:rect r="r" b="b" t="t" l="l"/>
            <a:pathLst>
              <a:path h="825844" w="1172121">
                <a:moveTo>
                  <a:pt x="0" y="0"/>
                </a:moveTo>
                <a:lnTo>
                  <a:pt x="1172121" y="0"/>
                </a:lnTo>
                <a:lnTo>
                  <a:pt x="1172121" y="825844"/>
                </a:lnTo>
                <a:lnTo>
                  <a:pt x="0" y="8258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210" t="0" r="-21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076006" y="3373955"/>
            <a:ext cx="6679840" cy="2456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7"/>
              </a:lnSpc>
            </a:pPr>
            <a:r>
              <a:rPr lang="en-US" sz="2399" b="tru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Metodología de trabajo:</a:t>
            </a:r>
          </a:p>
          <a:p>
            <a:pPr algn="l" marL="480060" indent="-160020" lvl="2">
              <a:lnSpc>
                <a:spcPts val="3087"/>
              </a:lnSpc>
              <a:buFont typeface="Arial"/>
              <a:buChar char="⚬"/>
            </a:pPr>
            <a:r>
              <a:rPr lang="en-US" sz="21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Se aplicará un enfoque basado en la metodologia de cascada, complementado con prácticas de Extreme Programming (XP) para asegurar calidad continua.</a:t>
            </a:r>
          </a:p>
          <a:p>
            <a:pPr algn="l" marL="480060" indent="-160020" lvl="2">
              <a:lnSpc>
                <a:spcPts val="3087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2076006" y="5761604"/>
            <a:ext cx="5892147" cy="4205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9"/>
              </a:lnSpc>
            </a:pPr>
            <a:r>
              <a:rPr lang="en-US" b="true" sz="2347" spc="100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Roles y responsabilidades:</a:t>
            </a:r>
          </a:p>
          <a:p>
            <a:pPr algn="l" marL="448143" indent="-149381" lvl="2">
              <a:lnSpc>
                <a:spcPts val="3215"/>
              </a:lnSpc>
              <a:buFont typeface="Arial"/>
              <a:buChar char="⚬"/>
            </a:pPr>
            <a:r>
              <a:rPr lang="en-US" sz="1960" spc="84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Equipo de desarrollo: Diseño e implementación del sistema (Frontend, Backend, Base de datos).</a:t>
            </a:r>
          </a:p>
          <a:p>
            <a:pPr algn="l" marL="448143" indent="-149381" lvl="2">
              <a:lnSpc>
                <a:spcPts val="2745"/>
              </a:lnSpc>
            </a:pPr>
          </a:p>
          <a:p>
            <a:pPr algn="l" marL="448143" indent="-149381" lvl="2">
              <a:lnSpc>
                <a:spcPts val="2745"/>
              </a:lnSpc>
              <a:buFont typeface="Arial"/>
              <a:buChar char="⚬"/>
            </a:pPr>
            <a:r>
              <a:rPr lang="en-US" sz="1960" spc="84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Unidad de TI – Profesor Guía : Supervisión técnica y validación de las etapas.</a:t>
            </a:r>
          </a:p>
          <a:p>
            <a:pPr algn="l" marL="448143" indent="-149381" lvl="2">
              <a:lnSpc>
                <a:spcPts val="2745"/>
              </a:lnSpc>
            </a:pPr>
          </a:p>
          <a:p>
            <a:pPr algn="l" marL="448143" indent="-149381" lvl="2">
              <a:lnSpc>
                <a:spcPts val="2745"/>
              </a:lnSpc>
              <a:buFont typeface="Arial"/>
              <a:buChar char="⚬"/>
            </a:pPr>
            <a:r>
              <a:rPr lang="en-US" sz="1960" spc="84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Dirección de DFT y usuarios: Entregan retroalimentación funcional y pruebas en terreno.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9476781" y="-3398818"/>
            <a:ext cx="10904544" cy="6226137"/>
          </a:xfrm>
          <a:custGeom>
            <a:avLst/>
            <a:gdLst/>
            <a:ahLst/>
            <a:cxnLst/>
            <a:rect r="r" b="b" t="t" l="l"/>
            <a:pathLst>
              <a:path h="6226137" w="10904544">
                <a:moveTo>
                  <a:pt x="0" y="6226137"/>
                </a:moveTo>
                <a:lnTo>
                  <a:pt x="10904544" y="6226137"/>
                </a:lnTo>
                <a:lnTo>
                  <a:pt x="10904544" y="0"/>
                </a:lnTo>
                <a:lnTo>
                  <a:pt x="0" y="0"/>
                </a:lnTo>
                <a:lnTo>
                  <a:pt x="0" y="622613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5945" r="0" b="-2594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06301" y="719739"/>
            <a:ext cx="12222752" cy="9167064"/>
          </a:xfrm>
          <a:custGeom>
            <a:avLst/>
            <a:gdLst/>
            <a:ahLst/>
            <a:cxnLst/>
            <a:rect r="r" b="b" t="t" l="l"/>
            <a:pathLst>
              <a:path h="9167064" w="12222752">
                <a:moveTo>
                  <a:pt x="0" y="0"/>
                </a:moveTo>
                <a:lnTo>
                  <a:pt x="12222752" y="0"/>
                </a:lnTo>
                <a:lnTo>
                  <a:pt x="12222752" y="9167064"/>
                </a:lnTo>
                <a:lnTo>
                  <a:pt x="0" y="91670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62366"/>
            <a:ext cx="9298587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 b="true">
                <a:solidFill>
                  <a:srgbClr val="FFFF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Organización y Metodología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43811" y="474644"/>
            <a:ext cx="16784840" cy="9441473"/>
          </a:xfrm>
          <a:custGeom>
            <a:avLst/>
            <a:gdLst/>
            <a:ahLst/>
            <a:cxnLst/>
            <a:rect r="r" b="b" t="t" l="l"/>
            <a:pathLst>
              <a:path h="9441473" w="16784840">
                <a:moveTo>
                  <a:pt x="0" y="0"/>
                </a:moveTo>
                <a:lnTo>
                  <a:pt x="16784841" y="0"/>
                </a:lnTo>
                <a:lnTo>
                  <a:pt x="16784841" y="9441473"/>
                </a:lnTo>
                <a:lnTo>
                  <a:pt x="0" y="9441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9476781" y="-3398818"/>
            <a:ext cx="10904544" cy="6226137"/>
          </a:xfrm>
          <a:custGeom>
            <a:avLst/>
            <a:gdLst/>
            <a:ahLst/>
            <a:cxnLst/>
            <a:rect r="r" b="b" t="t" l="l"/>
            <a:pathLst>
              <a:path h="6226137" w="10904544">
                <a:moveTo>
                  <a:pt x="0" y="6226137"/>
                </a:moveTo>
                <a:lnTo>
                  <a:pt x="10904544" y="6226137"/>
                </a:lnTo>
                <a:lnTo>
                  <a:pt x="10904544" y="0"/>
                </a:lnTo>
                <a:lnTo>
                  <a:pt x="0" y="0"/>
                </a:lnTo>
                <a:lnTo>
                  <a:pt x="0" y="622613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5945" r="0" b="-25945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DAG4PQRr4Ns</dc:identifier>
  <dcterms:modified xsi:type="dcterms:W3CDTF">2011-08-01T06:04:30Z</dcterms:modified>
  <cp:revision>1</cp:revision>
  <dc:title>Copia de presentacion2tesis.pptx</dc:title>
</cp:coreProperties>
</file>